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19"/>
  </p:notesMasterIdLst>
  <p:handoutMasterIdLst>
    <p:handoutMasterId r:id="rId20"/>
  </p:handoutMasterIdLst>
  <p:sldIdLst>
    <p:sldId id="256" r:id="rId3"/>
    <p:sldId id="259" r:id="rId4"/>
    <p:sldId id="258" r:id="rId5"/>
    <p:sldId id="261" r:id="rId6"/>
    <p:sldId id="281" r:id="rId7"/>
    <p:sldId id="262" r:id="rId8"/>
    <p:sldId id="263" r:id="rId9"/>
    <p:sldId id="282" r:id="rId10"/>
    <p:sldId id="283" r:id="rId11"/>
    <p:sldId id="285" r:id="rId12"/>
    <p:sldId id="286" r:id="rId13"/>
    <p:sldId id="277" r:id="rId14"/>
    <p:sldId id="278" r:id="rId15"/>
    <p:sldId id="270" r:id="rId16"/>
    <p:sldId id="271" r:id="rId17"/>
    <p:sldId id="284" r:id="rId18"/>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241"/>
    <p:restoredTop sz="85783" autoAdjust="0"/>
  </p:normalViewPr>
  <p:slideViewPr>
    <p:cSldViewPr snapToGrid="0" snapToObjects="1">
      <p:cViewPr varScale="1">
        <p:scale>
          <a:sx n="54" d="100"/>
          <a:sy n="54" d="100"/>
        </p:scale>
        <p:origin x="32" y="32"/>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7" d="100"/>
          <a:sy n="97" d="100"/>
        </p:scale>
        <p:origin x="3688"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工作表1!$A$2</c:f>
              <c:strCache>
                <c:ptCount val="1"/>
                <c:pt idx="0">
                  <c:v>total number</c:v>
                </c:pt>
              </c:strCache>
            </c:strRef>
          </c:tx>
          <c:spPr>
            <a:solidFill>
              <a:schemeClr val="accent1"/>
            </a:solidFill>
            <a:ln>
              <a:noFill/>
            </a:ln>
            <a:effectLst/>
          </c:spPr>
          <c:invertIfNegative val="0"/>
          <c:cat>
            <c:strRef>
              <c:f>工作表1!$B$1:$C$1</c:f>
              <c:strCache>
                <c:ptCount val="2"/>
                <c:pt idx="0">
                  <c:v>total errors</c:v>
                </c:pt>
                <c:pt idx="1">
                  <c:v>detected errors</c:v>
                </c:pt>
              </c:strCache>
            </c:strRef>
          </c:cat>
          <c:val>
            <c:numRef>
              <c:f>工作表1!$B$2:$C$2</c:f>
              <c:numCache>
                <c:formatCode>General</c:formatCode>
                <c:ptCount val="2"/>
                <c:pt idx="0">
                  <c:v>114233</c:v>
                </c:pt>
                <c:pt idx="1">
                  <c:v>42265</c:v>
                </c:pt>
              </c:numCache>
            </c:numRef>
          </c:val>
          <c:extLst>
            <c:ext xmlns:c16="http://schemas.microsoft.com/office/drawing/2014/chart" uri="{C3380CC4-5D6E-409C-BE32-E72D297353CC}">
              <c16:uniqueId val="{00000000-0BA9-483C-AA00-86B19B2C17BE}"/>
            </c:ext>
          </c:extLst>
        </c:ser>
        <c:dLbls>
          <c:showLegendKey val="0"/>
          <c:showVal val="0"/>
          <c:showCatName val="0"/>
          <c:showSerName val="0"/>
          <c:showPercent val="0"/>
          <c:showBubbleSize val="0"/>
        </c:dLbls>
        <c:gapWidth val="219"/>
        <c:overlap val="-27"/>
        <c:axId val="1796254224"/>
        <c:axId val="-2112798208"/>
      </c:barChart>
      <c:catAx>
        <c:axId val="179625422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2798208"/>
        <c:crosses val="autoZero"/>
        <c:auto val="1"/>
        <c:lblAlgn val="ctr"/>
        <c:lblOffset val="100"/>
        <c:noMultiLvlLbl val="0"/>
      </c:catAx>
      <c:valAx>
        <c:axId val="-21127982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96254224"/>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barChart>
        <c:barDir val="col"/>
        <c:grouping val="clustered"/>
        <c:varyColors val="0"/>
        <c:ser>
          <c:idx val="0"/>
          <c:order val="0"/>
          <c:tx>
            <c:strRef>
              <c:f>工作表1!$B$1</c:f>
              <c:strCache>
                <c:ptCount val="1"/>
                <c:pt idx="0">
                  <c:v>before</c:v>
                </c:pt>
              </c:strCache>
            </c:strRef>
          </c:tx>
          <c:spPr>
            <a:solidFill>
              <a:schemeClr val="accent5">
                <a:shade val="76000"/>
              </a:schemeClr>
            </a:solidFill>
            <a:ln>
              <a:noFill/>
            </a:ln>
            <a:effectLst/>
          </c:spPr>
          <c:invertIfNegative val="0"/>
          <c:cat>
            <c:strRef>
              <c:f>工作表1!$A$2:$A$3</c:f>
              <c:strCache>
                <c:ptCount val="2"/>
                <c:pt idx="0">
                  <c:v>character recall</c:v>
                </c:pt>
                <c:pt idx="1">
                  <c:v>character precision</c:v>
                </c:pt>
              </c:strCache>
            </c:strRef>
          </c:cat>
          <c:val>
            <c:numRef>
              <c:f>工作表1!$B$2:$B$3</c:f>
              <c:numCache>
                <c:formatCode>0.00%</c:formatCode>
                <c:ptCount val="2"/>
                <c:pt idx="0">
                  <c:v>0.90300000000000002</c:v>
                </c:pt>
                <c:pt idx="1">
                  <c:v>0.91700000000000004</c:v>
                </c:pt>
              </c:numCache>
            </c:numRef>
          </c:val>
          <c:extLst>
            <c:ext xmlns:c16="http://schemas.microsoft.com/office/drawing/2014/chart" uri="{C3380CC4-5D6E-409C-BE32-E72D297353CC}">
              <c16:uniqueId val="{00000000-0BA9-483C-AA00-86B19B2C17BE}"/>
            </c:ext>
          </c:extLst>
        </c:ser>
        <c:ser>
          <c:idx val="1"/>
          <c:order val="1"/>
          <c:tx>
            <c:strRef>
              <c:f>工作表1!$C$1</c:f>
              <c:strCache>
                <c:ptCount val="1"/>
                <c:pt idx="0">
                  <c:v>after</c:v>
                </c:pt>
              </c:strCache>
            </c:strRef>
          </c:tx>
          <c:spPr>
            <a:solidFill>
              <a:schemeClr val="accent5">
                <a:tint val="77000"/>
              </a:schemeClr>
            </a:solidFill>
            <a:ln>
              <a:noFill/>
            </a:ln>
            <a:effectLst/>
          </c:spPr>
          <c:invertIfNegative val="0"/>
          <c:cat>
            <c:strRef>
              <c:f>工作表1!$A$2:$A$3</c:f>
              <c:strCache>
                <c:ptCount val="2"/>
                <c:pt idx="0">
                  <c:v>character recall</c:v>
                </c:pt>
                <c:pt idx="1">
                  <c:v>character precision</c:v>
                </c:pt>
              </c:strCache>
            </c:strRef>
          </c:cat>
          <c:val>
            <c:numRef>
              <c:f>工作表1!$C$2:$C$3</c:f>
              <c:numCache>
                <c:formatCode>0.00%</c:formatCode>
                <c:ptCount val="2"/>
                <c:pt idx="0">
                  <c:v>0.91</c:v>
                </c:pt>
                <c:pt idx="1">
                  <c:v>0.92300000000000004</c:v>
                </c:pt>
              </c:numCache>
            </c:numRef>
          </c:val>
          <c:extLst>
            <c:ext xmlns:c16="http://schemas.microsoft.com/office/drawing/2014/chart" uri="{C3380CC4-5D6E-409C-BE32-E72D297353CC}">
              <c16:uniqueId val="{00000000-94C8-4ABA-B867-D2B2C08D73A5}"/>
            </c:ext>
          </c:extLst>
        </c:ser>
        <c:dLbls>
          <c:showLegendKey val="0"/>
          <c:showVal val="0"/>
          <c:showCatName val="0"/>
          <c:showSerName val="0"/>
          <c:showPercent val="0"/>
          <c:showBubbleSize val="0"/>
        </c:dLbls>
        <c:gapWidth val="219"/>
        <c:overlap val="-27"/>
        <c:axId val="1796254224"/>
        <c:axId val="-2112798208"/>
      </c:barChart>
      <c:catAx>
        <c:axId val="179625422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2798208"/>
        <c:crosses val="autoZero"/>
        <c:auto val="1"/>
        <c:lblAlgn val="ctr"/>
        <c:lblOffset val="100"/>
        <c:noMultiLvlLbl val="0"/>
      </c:catAx>
      <c:valAx>
        <c:axId val="-2112798208"/>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96254224"/>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barChart>
        <c:barDir val="col"/>
        <c:grouping val="clustered"/>
        <c:varyColors val="0"/>
        <c:ser>
          <c:idx val="0"/>
          <c:order val="0"/>
          <c:tx>
            <c:strRef>
              <c:f>工作表1!$B$1</c:f>
              <c:strCache>
                <c:ptCount val="1"/>
                <c:pt idx="0">
                  <c:v>before</c:v>
                </c:pt>
              </c:strCache>
            </c:strRef>
          </c:tx>
          <c:spPr>
            <a:solidFill>
              <a:schemeClr val="accent5">
                <a:shade val="76000"/>
              </a:schemeClr>
            </a:solidFill>
            <a:ln>
              <a:noFill/>
            </a:ln>
            <a:effectLst/>
          </c:spPr>
          <c:invertIfNegative val="0"/>
          <c:cat>
            <c:strRef>
              <c:f>工作表1!$A$2:$A$3</c:f>
              <c:strCache>
                <c:ptCount val="2"/>
                <c:pt idx="0">
                  <c:v>word recall</c:v>
                </c:pt>
                <c:pt idx="1">
                  <c:v>word precision</c:v>
                </c:pt>
              </c:strCache>
            </c:strRef>
          </c:cat>
          <c:val>
            <c:numRef>
              <c:f>工作表1!$B$2:$B$3</c:f>
              <c:numCache>
                <c:formatCode>0.00%</c:formatCode>
                <c:ptCount val="2"/>
                <c:pt idx="0">
                  <c:v>0.625</c:v>
                </c:pt>
                <c:pt idx="1">
                  <c:v>0.61599999999999999</c:v>
                </c:pt>
              </c:numCache>
            </c:numRef>
          </c:val>
          <c:extLst>
            <c:ext xmlns:c16="http://schemas.microsoft.com/office/drawing/2014/chart" uri="{C3380CC4-5D6E-409C-BE32-E72D297353CC}">
              <c16:uniqueId val="{00000000-A18F-44B1-9DA6-55D8FA9A217A}"/>
            </c:ext>
          </c:extLst>
        </c:ser>
        <c:ser>
          <c:idx val="1"/>
          <c:order val="1"/>
          <c:tx>
            <c:strRef>
              <c:f>工作表1!$C$1</c:f>
              <c:strCache>
                <c:ptCount val="1"/>
                <c:pt idx="0">
                  <c:v>after</c:v>
                </c:pt>
              </c:strCache>
            </c:strRef>
          </c:tx>
          <c:spPr>
            <a:solidFill>
              <a:schemeClr val="accent5">
                <a:tint val="77000"/>
              </a:schemeClr>
            </a:solidFill>
            <a:ln>
              <a:noFill/>
            </a:ln>
            <a:effectLst/>
          </c:spPr>
          <c:invertIfNegative val="0"/>
          <c:cat>
            <c:strRef>
              <c:f>工作表1!$A$2:$A$3</c:f>
              <c:strCache>
                <c:ptCount val="2"/>
                <c:pt idx="0">
                  <c:v>word recall</c:v>
                </c:pt>
                <c:pt idx="1">
                  <c:v>word precision</c:v>
                </c:pt>
              </c:strCache>
            </c:strRef>
          </c:cat>
          <c:val>
            <c:numRef>
              <c:f>工作表1!$C$2:$C$3</c:f>
              <c:numCache>
                <c:formatCode>0.00%</c:formatCode>
                <c:ptCount val="2"/>
                <c:pt idx="0">
                  <c:v>0.61699999999999999</c:v>
                </c:pt>
                <c:pt idx="1">
                  <c:v>0.60899999999999999</c:v>
                </c:pt>
              </c:numCache>
            </c:numRef>
          </c:val>
          <c:extLst>
            <c:ext xmlns:c16="http://schemas.microsoft.com/office/drawing/2014/chart" uri="{C3380CC4-5D6E-409C-BE32-E72D297353CC}">
              <c16:uniqueId val="{00000001-A18F-44B1-9DA6-55D8FA9A217A}"/>
            </c:ext>
          </c:extLst>
        </c:ser>
        <c:dLbls>
          <c:showLegendKey val="0"/>
          <c:showVal val="0"/>
          <c:showCatName val="0"/>
          <c:showSerName val="0"/>
          <c:showPercent val="0"/>
          <c:showBubbleSize val="0"/>
        </c:dLbls>
        <c:gapWidth val="219"/>
        <c:overlap val="-27"/>
        <c:axId val="1796254224"/>
        <c:axId val="-2112798208"/>
      </c:barChart>
      <c:catAx>
        <c:axId val="179625422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12798208"/>
        <c:crosses val="autoZero"/>
        <c:auto val="1"/>
        <c:lblAlgn val="ctr"/>
        <c:lblOffset val="100"/>
        <c:noMultiLvlLbl val="0"/>
      </c:catAx>
      <c:valAx>
        <c:axId val="-2112798208"/>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96254224"/>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4EE65B-946F-E845-AE36-C60ACA126761}" type="datetimeFigureOut">
              <a:rPr kumimoji="1" lang="zh-CN" altLang="en-US" smtClean="0"/>
              <a:t>2018/11/29</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FC339D-8E00-DF4A-B605-AD3795C1BDFE}" type="slidenum">
              <a:rPr kumimoji="1" lang="zh-CN" altLang="en-US" smtClean="0"/>
              <a:t>‹#›</a:t>
            </a:fld>
            <a:endParaRPr kumimoji="1" lang="zh-CN" altLang="en-US"/>
          </a:p>
        </p:txBody>
      </p:sp>
    </p:spTree>
    <p:extLst>
      <p:ext uri="{BB962C8B-B14F-4D97-AF65-F5344CB8AC3E}">
        <p14:creationId xmlns:p14="http://schemas.microsoft.com/office/powerpoint/2010/main" val="1412277685"/>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g>
</file>

<file path=ppt/media/image12.png>
</file>

<file path=ppt/media/image13.png>
</file>

<file path=ppt/media/image14.png>
</file>

<file path=ppt/media/image15.png>
</file>

<file path=ppt/media/image150.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91120-AE4B-4C4D-AB41-756A830AC3F3}" type="datetimeFigureOut">
              <a:rPr lang="zh-CN" altLang="en-US" smtClean="0"/>
              <a:t>2018/11/29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E0CF02-D194-478D-AFE0-63A34064AA7E}" type="slidenum">
              <a:rPr lang="zh-CN" altLang="en-US" smtClean="0"/>
              <a:t>‹#›</a:t>
            </a:fld>
            <a:endParaRPr lang="zh-CN" altLang="en-US"/>
          </a:p>
        </p:txBody>
      </p:sp>
    </p:spTree>
    <p:extLst>
      <p:ext uri="{BB962C8B-B14F-4D97-AF65-F5344CB8AC3E}">
        <p14:creationId xmlns:p14="http://schemas.microsoft.com/office/powerpoint/2010/main" val="2997127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Tesseract_(software)"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E0CF02-D194-478D-AFE0-63A34064AA7E}" type="slidenum">
              <a:rPr lang="zh-CN" altLang="en-US" smtClean="0"/>
              <a:t>1</a:t>
            </a:fld>
            <a:endParaRPr lang="zh-CN" altLang="en-US"/>
          </a:p>
        </p:txBody>
      </p:sp>
    </p:spTree>
    <p:extLst>
      <p:ext uri="{BB962C8B-B14F-4D97-AF65-F5344CB8AC3E}">
        <p14:creationId xmlns:p14="http://schemas.microsoft.com/office/powerpoint/2010/main" val="31260309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~each candidate correction is scored by the Bayesian combination rule </a:t>
            </a:r>
            <a:r>
              <a:rPr lang="en-US" altLang="zh-CN" dirty="0" err="1"/>
              <a:t>Pr</a:t>
            </a:r>
            <a:r>
              <a:rPr lang="en-US" altLang="zh-CN" dirty="0"/>
              <a:t>(c)</a:t>
            </a:r>
            <a:r>
              <a:rPr lang="en-US" altLang="zh-CN" dirty="0" err="1"/>
              <a:t>Pr</a:t>
            </a:r>
            <a:r>
              <a:rPr lang="en-US" altLang="zh-CN" dirty="0"/>
              <a:t>(</a:t>
            </a:r>
            <a:r>
              <a:rPr lang="en-US" altLang="zh-CN" dirty="0" err="1"/>
              <a:t>t|c</a:t>
            </a:r>
            <a:r>
              <a:rPr lang="en-US" altLang="zh-CN" dirty="0"/>
              <a:t>)</a:t>
            </a:r>
          </a:p>
          <a:p>
            <a:r>
              <a:rPr lang="en-US" altLang="zh-CN" dirty="0"/>
              <a:t>~3 estimation methods: maximum likelihood estimation, expected likelihood estimate, Good-Turing.</a:t>
            </a:r>
          </a:p>
          <a:p>
            <a:r>
              <a:rPr lang="en-US" altLang="zh-CN" dirty="0"/>
              <a:t>~we estimate the prior </a:t>
            </a:r>
            <a:r>
              <a:rPr lang="en-US" altLang="zh-CN" dirty="0" err="1">
                <a:solidFill>
                  <a:schemeClr val="tx1">
                    <a:lumMod val="85000"/>
                    <a:lumOff val="15000"/>
                  </a:schemeClr>
                </a:solidFill>
                <a:latin typeface="+mj-ea"/>
              </a:rPr>
              <a:t>Pr</a:t>
            </a:r>
            <a:r>
              <a:rPr lang="en-US" altLang="zh-CN" dirty="0">
                <a:solidFill>
                  <a:schemeClr val="tx1">
                    <a:lumMod val="85000"/>
                    <a:lumOff val="15000"/>
                  </a:schemeClr>
                </a:solidFill>
                <a:latin typeface="+mj-ea"/>
              </a:rPr>
              <a:t>(c) by ELE.</a:t>
            </a:r>
            <a:endParaRPr lang="en-US" altLang="zh-CN" dirty="0"/>
          </a:p>
          <a:p>
            <a:r>
              <a:rPr lang="en-US" altLang="zh-CN" dirty="0"/>
              <a:t>~where </a:t>
            </a:r>
            <a:r>
              <a:rPr lang="en-US" altLang="zh-CN" dirty="0" err="1"/>
              <a:t>freq</a:t>
            </a:r>
            <a:r>
              <a:rPr lang="en-US" altLang="zh-CN" dirty="0"/>
              <a:t>(c) is the number of times that the proposed correction c appears in the dictionary made with the vocabulary of ground truth.</a:t>
            </a:r>
          </a:p>
          <a:p>
            <a:r>
              <a:rPr lang="en-US" altLang="zh-CN" dirty="0"/>
              <a:t>    N is the total number of words in ground truth files. V is the number of unique words which is the vocabulary size.</a:t>
            </a:r>
          </a:p>
          <a:p>
            <a:r>
              <a:rPr lang="en-US" altLang="zh-CN" dirty="0"/>
              <a:t>~we computed the channel probabilities </a:t>
            </a:r>
            <a:r>
              <a:rPr lang="en-US" altLang="zh-CN" dirty="0" err="1"/>
              <a:t>Pr</a:t>
            </a:r>
            <a:r>
              <a:rPr lang="en-US" altLang="zh-CN" dirty="0"/>
              <a:t>(</a:t>
            </a:r>
            <a:r>
              <a:rPr lang="en-US" altLang="zh-CN" dirty="0" err="1"/>
              <a:t>t|c</a:t>
            </a:r>
            <a:r>
              <a:rPr lang="en-US" altLang="zh-CN" dirty="0"/>
              <a:t>) from 3 confusion matrices. Actually here to get better results we’re supposed to compute our own confusion matrices using the ground truth, but it’s very tricky to do so because there are so many other complicated errors in OCR results which causes poor formats so it’s hard to compare the raw texts with their truth and remake the confusion matrix plus we ran out of time so we directly used those confusion matrices in this paper’s appendix.</a:t>
            </a:r>
          </a:p>
          <a:p>
            <a:endParaRPr lang="zh-CN" altLang="en-US" dirty="0"/>
          </a:p>
        </p:txBody>
      </p:sp>
      <p:sp>
        <p:nvSpPr>
          <p:cNvPr id="4" name="灯片编号占位符 3"/>
          <p:cNvSpPr>
            <a:spLocks noGrp="1"/>
          </p:cNvSpPr>
          <p:nvPr>
            <p:ph type="sldNum" sz="quarter" idx="10"/>
          </p:nvPr>
        </p:nvSpPr>
        <p:spPr/>
        <p:txBody>
          <a:bodyPr/>
          <a:lstStyle/>
          <a:p>
            <a:fld id="{8EE0CF02-D194-478D-AFE0-63A34064AA7E}" type="slidenum">
              <a:rPr lang="zh-CN" altLang="en-US" smtClean="0"/>
              <a:t>10</a:t>
            </a:fld>
            <a:endParaRPr lang="zh-CN" altLang="en-US"/>
          </a:p>
        </p:txBody>
      </p:sp>
    </p:spTree>
    <p:extLst>
      <p:ext uri="{BB962C8B-B14F-4D97-AF65-F5344CB8AC3E}">
        <p14:creationId xmlns:p14="http://schemas.microsoft.com/office/powerpoint/2010/main" val="7824292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E0CF02-D194-478D-AFE0-63A34064AA7E}" type="slidenum">
              <a:rPr lang="zh-CN" altLang="en-US" smtClean="0"/>
              <a:t>12</a:t>
            </a:fld>
            <a:endParaRPr lang="zh-CN" altLang="en-US"/>
          </a:p>
        </p:txBody>
      </p:sp>
    </p:spTree>
    <p:extLst>
      <p:ext uri="{BB962C8B-B14F-4D97-AF65-F5344CB8AC3E}">
        <p14:creationId xmlns:p14="http://schemas.microsoft.com/office/powerpoint/2010/main" val="24379207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recall is the percentage of words in the original text correctly found by the OCR engine</a:t>
            </a:r>
          </a:p>
          <a:p>
            <a:r>
              <a:rPr lang="en-US" altLang="zh-CN" dirty="0"/>
              <a:t>precision is the percentage of correctly found words with respect to the total word count of the OCR output</a:t>
            </a:r>
            <a:endParaRPr lang="zh-CN" altLang="en-US" dirty="0"/>
          </a:p>
        </p:txBody>
      </p:sp>
      <p:sp>
        <p:nvSpPr>
          <p:cNvPr id="4" name="灯片编号占位符 3"/>
          <p:cNvSpPr>
            <a:spLocks noGrp="1"/>
          </p:cNvSpPr>
          <p:nvPr>
            <p:ph type="sldNum" sz="quarter" idx="10"/>
          </p:nvPr>
        </p:nvSpPr>
        <p:spPr/>
        <p:txBody>
          <a:bodyPr/>
          <a:lstStyle/>
          <a:p>
            <a:fld id="{8EE0CF02-D194-478D-AFE0-63A34064AA7E}" type="slidenum">
              <a:rPr lang="zh-CN" altLang="en-US" smtClean="0"/>
              <a:t>13</a:t>
            </a:fld>
            <a:endParaRPr lang="zh-CN" altLang="en-US"/>
          </a:p>
        </p:txBody>
      </p:sp>
    </p:spTree>
    <p:extLst>
      <p:ext uri="{BB962C8B-B14F-4D97-AF65-F5344CB8AC3E}">
        <p14:creationId xmlns:p14="http://schemas.microsoft.com/office/powerpoint/2010/main" val="7437982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E0CF02-D194-478D-AFE0-63A34064AA7E}" type="slidenum">
              <a:rPr lang="zh-CN" altLang="en-US" smtClean="0"/>
              <a:t>14</a:t>
            </a:fld>
            <a:endParaRPr lang="zh-CN" altLang="en-US"/>
          </a:p>
        </p:txBody>
      </p:sp>
    </p:spTree>
    <p:extLst>
      <p:ext uri="{BB962C8B-B14F-4D97-AF65-F5344CB8AC3E}">
        <p14:creationId xmlns:p14="http://schemas.microsoft.com/office/powerpoint/2010/main" val="1862342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EE0CF02-D194-478D-AFE0-63A34064AA7E}" type="slidenum">
              <a:rPr lang="zh-CN" altLang="en-US" smtClean="0"/>
              <a:t>15</a:t>
            </a:fld>
            <a:endParaRPr lang="zh-CN" altLang="en-US"/>
          </a:p>
        </p:txBody>
      </p:sp>
    </p:spTree>
    <p:extLst>
      <p:ext uri="{BB962C8B-B14F-4D97-AF65-F5344CB8AC3E}">
        <p14:creationId xmlns:p14="http://schemas.microsoft.com/office/powerpoint/2010/main" val="1574845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E0CF02-D194-478D-AFE0-63A34064AA7E}" type="slidenum">
              <a:rPr lang="zh-CN" altLang="en-US" smtClean="0"/>
              <a:t>16</a:t>
            </a:fld>
            <a:endParaRPr lang="zh-CN" altLang="en-US"/>
          </a:p>
        </p:txBody>
      </p:sp>
    </p:spTree>
    <p:extLst>
      <p:ext uri="{BB962C8B-B14F-4D97-AF65-F5344CB8AC3E}">
        <p14:creationId xmlns:p14="http://schemas.microsoft.com/office/powerpoint/2010/main" val="2689676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30000"/>
              </a:lnSpc>
              <a:buFont typeface="Arial" panose="020B0604020202020204" pitchFamily="34" charset="0"/>
              <a:buChar char="•"/>
            </a:pPr>
            <a:r>
              <a:rPr lang="en-US" dirty="0"/>
              <a:t>converting scanned images of machine printed or handwritten text into machine readable character streams.</a:t>
            </a:r>
          </a:p>
          <a:p>
            <a:pPr marL="285750" indent="-285750">
              <a:lnSpc>
                <a:spcPct val="130000"/>
              </a:lnSpc>
              <a:buFont typeface="Arial" panose="020B0604020202020204" pitchFamily="34" charset="0"/>
              <a:buChar char="•"/>
            </a:pPr>
            <a:r>
              <a:rPr lang="en-US" dirty="0"/>
              <a:t>process raw scanned images relying on the </a:t>
            </a:r>
            <a:r>
              <a:rPr lang="en-US" dirty="0" err="1">
                <a:hlinkClick r:id="rId3"/>
              </a:rPr>
              <a:t>Tessearct</a:t>
            </a:r>
            <a:r>
              <a:rPr lang="en-US" dirty="0">
                <a:hlinkClick r:id="rId3"/>
              </a:rPr>
              <a:t> OCR machine</a:t>
            </a:r>
            <a:endParaRPr lang="zh-CN" altLang="en-US" sz="1000" dirty="0">
              <a:solidFill>
                <a:schemeClr val="tx1">
                  <a:lumMod val="85000"/>
                  <a:lumOff val="15000"/>
                </a:schemeClr>
              </a:solidFill>
            </a:endParaRPr>
          </a:p>
          <a:p>
            <a:endParaRPr lang="zh-CN" altLang="en-US" dirty="0"/>
          </a:p>
        </p:txBody>
      </p:sp>
      <p:sp>
        <p:nvSpPr>
          <p:cNvPr id="4" name="灯片编号占位符 3"/>
          <p:cNvSpPr>
            <a:spLocks noGrp="1"/>
          </p:cNvSpPr>
          <p:nvPr>
            <p:ph type="sldNum" sz="quarter" idx="10"/>
          </p:nvPr>
        </p:nvSpPr>
        <p:spPr/>
        <p:txBody>
          <a:bodyPr/>
          <a:lstStyle/>
          <a:p>
            <a:fld id="{8EE0CF02-D194-478D-AFE0-63A34064AA7E}" type="slidenum">
              <a:rPr lang="zh-CN" altLang="en-US" smtClean="0"/>
              <a:t>2</a:t>
            </a:fld>
            <a:endParaRPr lang="zh-CN" altLang="en-US"/>
          </a:p>
        </p:txBody>
      </p:sp>
    </p:spTree>
    <p:extLst>
      <p:ext uri="{BB962C8B-B14F-4D97-AF65-F5344CB8AC3E}">
        <p14:creationId xmlns:p14="http://schemas.microsoft.com/office/powerpoint/2010/main" val="1820774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E0CF02-D194-478D-AFE0-63A34064AA7E}" type="slidenum">
              <a:rPr lang="zh-CN" altLang="en-US" smtClean="0"/>
              <a:t>3</a:t>
            </a:fld>
            <a:endParaRPr lang="zh-CN" altLang="en-US"/>
          </a:p>
        </p:txBody>
      </p:sp>
    </p:spTree>
    <p:extLst>
      <p:ext uri="{BB962C8B-B14F-4D97-AF65-F5344CB8AC3E}">
        <p14:creationId xmlns:p14="http://schemas.microsoft.com/office/powerpoint/2010/main" val="1325654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dirty="0"/>
              <a:t>String is more than 20 characters.</a:t>
            </a:r>
          </a:p>
          <a:p>
            <a:pPr marL="0" indent="0">
              <a:buNone/>
            </a:pPr>
            <a:r>
              <a:rPr lang="en-US" altLang="zh-CN" dirty="0"/>
              <a:t>3. Ignore the first and last characters, if there are 2 or more different punctuation.</a:t>
            </a:r>
            <a:endParaRPr lang="zh-CN" altLang="en-US" dirty="0"/>
          </a:p>
        </p:txBody>
      </p:sp>
      <p:sp>
        <p:nvSpPr>
          <p:cNvPr id="4" name="灯片编号占位符 3"/>
          <p:cNvSpPr>
            <a:spLocks noGrp="1"/>
          </p:cNvSpPr>
          <p:nvPr>
            <p:ph type="sldNum" sz="quarter" idx="10"/>
          </p:nvPr>
        </p:nvSpPr>
        <p:spPr/>
        <p:txBody>
          <a:bodyPr/>
          <a:lstStyle/>
          <a:p>
            <a:fld id="{8EE0CF02-D194-478D-AFE0-63A34064AA7E}" type="slidenum">
              <a:rPr lang="zh-CN" altLang="en-US" smtClean="0"/>
              <a:t>4</a:t>
            </a:fld>
            <a:endParaRPr lang="zh-CN" altLang="en-US"/>
          </a:p>
        </p:txBody>
      </p:sp>
    </p:spTree>
    <p:extLst>
      <p:ext uri="{BB962C8B-B14F-4D97-AF65-F5344CB8AC3E}">
        <p14:creationId xmlns:p14="http://schemas.microsoft.com/office/powerpoint/2010/main" val="31399463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group1_00000021 paper</a:t>
            </a:r>
            <a:r>
              <a:rPr lang="zh-CN" altLang="en-US" dirty="0"/>
              <a:t>：</a:t>
            </a:r>
            <a:r>
              <a:rPr lang="en-US" altLang="zh-CN" dirty="0"/>
              <a:t>deletion</a:t>
            </a:r>
            <a:r>
              <a:rPr lang="zh-CN" altLang="en-US" dirty="0"/>
              <a:t>：</a:t>
            </a:r>
            <a:r>
              <a:rPr lang="en-US" altLang="zh-CN" dirty="0"/>
              <a:t>264candidates</a:t>
            </a:r>
            <a:r>
              <a:rPr lang="zh-CN" altLang="en-US" dirty="0"/>
              <a:t>，</a:t>
            </a:r>
            <a:r>
              <a:rPr lang="en-US" altLang="zh-CN" dirty="0"/>
              <a:t>substitution</a:t>
            </a:r>
            <a:r>
              <a:rPr lang="zh-CN" altLang="en-US" dirty="0"/>
              <a:t>：</a:t>
            </a:r>
            <a:r>
              <a:rPr lang="en-US" altLang="zh-CN" dirty="0"/>
              <a:t>528</a:t>
            </a:r>
            <a:r>
              <a:rPr lang="zh-CN" altLang="en-US" dirty="0"/>
              <a:t>， </a:t>
            </a:r>
            <a:r>
              <a:rPr lang="en-US" altLang="zh-CN" dirty="0"/>
              <a:t>insertion</a:t>
            </a:r>
            <a:r>
              <a:rPr lang="zh-CN" altLang="en-US" dirty="0"/>
              <a:t>：</a:t>
            </a:r>
            <a:r>
              <a:rPr lang="en-US" altLang="zh-CN" dirty="0"/>
              <a:t>49</a:t>
            </a:r>
          </a:p>
          <a:p>
            <a:endParaRPr lang="zh-CN" altLang="en-US" dirty="0"/>
          </a:p>
        </p:txBody>
      </p:sp>
      <p:sp>
        <p:nvSpPr>
          <p:cNvPr id="4" name="灯片编号占位符 3"/>
          <p:cNvSpPr>
            <a:spLocks noGrp="1"/>
          </p:cNvSpPr>
          <p:nvPr>
            <p:ph type="sldNum" sz="quarter" idx="10"/>
          </p:nvPr>
        </p:nvSpPr>
        <p:spPr/>
        <p:txBody>
          <a:bodyPr/>
          <a:lstStyle/>
          <a:p>
            <a:fld id="{8EE0CF02-D194-478D-AFE0-63A34064AA7E}" type="slidenum">
              <a:rPr lang="zh-CN" altLang="en-US" smtClean="0"/>
              <a:t>5</a:t>
            </a:fld>
            <a:endParaRPr lang="zh-CN" altLang="en-US"/>
          </a:p>
        </p:txBody>
      </p:sp>
    </p:spTree>
    <p:extLst>
      <p:ext uri="{BB962C8B-B14F-4D97-AF65-F5344CB8AC3E}">
        <p14:creationId xmlns:p14="http://schemas.microsoft.com/office/powerpoint/2010/main" val="1901466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paper has focus on errors in the form of typos and spelling errors rather than OCR results.</a:t>
            </a:r>
            <a:endParaRPr lang="zh-CN" altLang="en-US" dirty="0"/>
          </a:p>
        </p:txBody>
      </p:sp>
      <p:sp>
        <p:nvSpPr>
          <p:cNvPr id="4" name="灯片编号占位符 3"/>
          <p:cNvSpPr>
            <a:spLocks noGrp="1"/>
          </p:cNvSpPr>
          <p:nvPr>
            <p:ph type="sldNum" sz="quarter" idx="10"/>
          </p:nvPr>
        </p:nvSpPr>
        <p:spPr/>
        <p:txBody>
          <a:bodyPr/>
          <a:lstStyle/>
          <a:p>
            <a:fld id="{8EE0CF02-D194-478D-AFE0-63A34064AA7E}" type="slidenum">
              <a:rPr lang="zh-CN" altLang="en-US" smtClean="0"/>
              <a:t>6</a:t>
            </a:fld>
            <a:endParaRPr lang="zh-CN" altLang="en-US"/>
          </a:p>
        </p:txBody>
      </p:sp>
    </p:spTree>
    <p:extLst>
      <p:ext uri="{BB962C8B-B14F-4D97-AF65-F5344CB8AC3E}">
        <p14:creationId xmlns:p14="http://schemas.microsoft.com/office/powerpoint/2010/main" val="3769219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~each candidate correction is scored by the Bayesian combination rule </a:t>
            </a:r>
            <a:r>
              <a:rPr lang="en-US" altLang="zh-CN" dirty="0" err="1"/>
              <a:t>Pr</a:t>
            </a:r>
            <a:r>
              <a:rPr lang="en-US" altLang="zh-CN" dirty="0"/>
              <a:t>(c)</a:t>
            </a:r>
            <a:r>
              <a:rPr lang="en-US" altLang="zh-CN" dirty="0" err="1"/>
              <a:t>Pr</a:t>
            </a:r>
            <a:r>
              <a:rPr lang="en-US" altLang="zh-CN" dirty="0"/>
              <a:t>(</a:t>
            </a:r>
            <a:r>
              <a:rPr lang="en-US" altLang="zh-CN" dirty="0" err="1"/>
              <a:t>t|c</a:t>
            </a:r>
            <a:r>
              <a:rPr lang="en-US" altLang="zh-CN" dirty="0"/>
              <a:t>)</a:t>
            </a:r>
          </a:p>
          <a:p>
            <a:r>
              <a:rPr lang="en-US" altLang="zh-CN" dirty="0"/>
              <a:t>~3 estimation methods: maximum likelihood estimation, expected likelihood estimate, Good-Turing.</a:t>
            </a:r>
          </a:p>
          <a:p>
            <a:r>
              <a:rPr lang="en-US" altLang="zh-CN" dirty="0"/>
              <a:t>~we estimate the prior </a:t>
            </a:r>
            <a:r>
              <a:rPr lang="en-US" altLang="zh-CN" dirty="0" err="1">
                <a:solidFill>
                  <a:schemeClr val="tx1">
                    <a:lumMod val="85000"/>
                    <a:lumOff val="15000"/>
                  </a:schemeClr>
                </a:solidFill>
                <a:latin typeface="+mj-ea"/>
              </a:rPr>
              <a:t>Pr</a:t>
            </a:r>
            <a:r>
              <a:rPr lang="en-US" altLang="zh-CN" dirty="0">
                <a:solidFill>
                  <a:schemeClr val="tx1">
                    <a:lumMod val="85000"/>
                    <a:lumOff val="15000"/>
                  </a:schemeClr>
                </a:solidFill>
                <a:latin typeface="+mj-ea"/>
              </a:rPr>
              <a:t>(c) by ELE.</a:t>
            </a:r>
            <a:endParaRPr lang="en-US" altLang="zh-CN" dirty="0"/>
          </a:p>
          <a:p>
            <a:r>
              <a:rPr lang="en-US" altLang="zh-CN" dirty="0"/>
              <a:t>~where </a:t>
            </a:r>
            <a:r>
              <a:rPr lang="en-US" altLang="zh-CN" dirty="0" err="1"/>
              <a:t>freq</a:t>
            </a:r>
            <a:r>
              <a:rPr lang="en-US" altLang="zh-CN" dirty="0"/>
              <a:t>(c) is the number of times that the proposed correction c appears in the dictionary made with the vocabulary of ground truth.</a:t>
            </a:r>
          </a:p>
          <a:p>
            <a:r>
              <a:rPr lang="en-US" altLang="zh-CN" dirty="0"/>
              <a:t>    N is the total number of words in ground truth files. V is the number of unique words which is the vocabulary size.</a:t>
            </a:r>
          </a:p>
          <a:p>
            <a:r>
              <a:rPr lang="en-US" altLang="zh-CN" dirty="0"/>
              <a:t>~we computed the channel probabilities </a:t>
            </a:r>
            <a:r>
              <a:rPr lang="en-US" altLang="zh-CN" dirty="0" err="1"/>
              <a:t>Pr</a:t>
            </a:r>
            <a:r>
              <a:rPr lang="en-US" altLang="zh-CN" dirty="0"/>
              <a:t>(</a:t>
            </a:r>
            <a:r>
              <a:rPr lang="en-US" altLang="zh-CN" dirty="0" err="1"/>
              <a:t>t|c</a:t>
            </a:r>
            <a:r>
              <a:rPr lang="en-US" altLang="zh-CN" dirty="0"/>
              <a:t>) from 3 confusion matrices. Actually here to get better results we’re supposed to compute our own confusion matrices using the ground truth, but it’s very tricky to do so because there are so many other complicated errors in OCR results which causes poor formats so it’s hard to compare the raw texts with their truth and remake the confusion matrix plus we ran out of time so we directly used those confusion matrices in this paper’s appendix.</a:t>
            </a:r>
          </a:p>
          <a:p>
            <a:endParaRPr lang="zh-CN" altLang="en-US" dirty="0"/>
          </a:p>
        </p:txBody>
      </p:sp>
      <p:sp>
        <p:nvSpPr>
          <p:cNvPr id="4" name="灯片编号占位符 3"/>
          <p:cNvSpPr>
            <a:spLocks noGrp="1"/>
          </p:cNvSpPr>
          <p:nvPr>
            <p:ph type="sldNum" sz="quarter" idx="10"/>
          </p:nvPr>
        </p:nvSpPr>
        <p:spPr/>
        <p:txBody>
          <a:bodyPr/>
          <a:lstStyle/>
          <a:p>
            <a:fld id="{8EE0CF02-D194-478D-AFE0-63A34064AA7E}" type="slidenum">
              <a:rPr lang="zh-CN" altLang="en-US" smtClean="0"/>
              <a:t>7</a:t>
            </a:fld>
            <a:endParaRPr lang="zh-CN" altLang="en-US"/>
          </a:p>
        </p:txBody>
      </p:sp>
    </p:spTree>
    <p:extLst>
      <p:ext uri="{BB962C8B-B14F-4D97-AF65-F5344CB8AC3E}">
        <p14:creationId xmlns:p14="http://schemas.microsoft.com/office/powerpoint/2010/main" val="5669248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E0CF02-D194-478D-AFE0-63A34064AA7E}" type="slidenum">
              <a:rPr lang="zh-CN" altLang="en-US" smtClean="0"/>
              <a:t>8</a:t>
            </a:fld>
            <a:endParaRPr lang="zh-CN" altLang="en-US"/>
          </a:p>
        </p:txBody>
      </p:sp>
    </p:spTree>
    <p:extLst>
      <p:ext uri="{BB962C8B-B14F-4D97-AF65-F5344CB8AC3E}">
        <p14:creationId xmlns:p14="http://schemas.microsoft.com/office/powerpoint/2010/main" val="1403568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E0CF02-D194-478D-AFE0-63A34064AA7E}" type="slidenum">
              <a:rPr lang="zh-CN" altLang="en-US" smtClean="0"/>
              <a:t>9</a:t>
            </a:fld>
            <a:endParaRPr lang="zh-CN" altLang="en-US"/>
          </a:p>
        </p:txBody>
      </p:sp>
    </p:spTree>
    <p:extLst>
      <p:ext uri="{BB962C8B-B14F-4D97-AF65-F5344CB8AC3E}">
        <p14:creationId xmlns:p14="http://schemas.microsoft.com/office/powerpoint/2010/main" val="37377166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8.jp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9.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1.jpg"/><Relationship Id="rId7" Type="http://schemas.microsoft.com/office/2007/relationships/hdphoto" Target="../media/hdphoto1.wdp"/><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hyperlink" Target="http://www.officeplus.cn/Template/Home.shtml" TargetMode="External"/><Relationship Id="rId4"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等腰三角形 4"/>
          <p:cNvSpPr/>
          <p:nvPr/>
        </p:nvSpPr>
        <p:spPr>
          <a:xfrm rot="5400000">
            <a:off x="357187" y="2451151"/>
            <a:ext cx="3362325" cy="4076700"/>
          </a:xfrm>
          <a:prstGeom prst="triangle">
            <a:avLst>
              <a:gd name="adj" fmla="val 6974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rot="5400000">
            <a:off x="747711" y="2841676"/>
            <a:ext cx="2581276" cy="4076700"/>
          </a:xfrm>
          <a:prstGeom prst="triangle">
            <a:avLst>
              <a:gd name="adj" fmla="val 6015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8"/>
          <p:cNvSpPr/>
          <p:nvPr/>
        </p:nvSpPr>
        <p:spPr>
          <a:xfrm>
            <a:off x="-1" y="5145138"/>
            <a:ext cx="5558971" cy="1025526"/>
          </a:xfrm>
          <a:prstGeom prst="triangle">
            <a:avLst>
              <a:gd name="adj" fmla="val 73183"/>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4"/>
          <p:cNvSpPr/>
          <p:nvPr/>
        </p:nvSpPr>
        <p:spPr>
          <a:xfrm rot="2070720">
            <a:off x="4962617" y="2252397"/>
            <a:ext cx="3133791" cy="4151912"/>
          </a:xfrm>
          <a:custGeom>
            <a:avLst/>
            <a:gdLst>
              <a:gd name="connsiteX0" fmla="*/ 0 w 1809247"/>
              <a:gd name="connsiteY0" fmla="*/ 3029798 h 3029798"/>
              <a:gd name="connsiteX1" fmla="*/ 1809247 w 1809247"/>
              <a:gd name="connsiteY1" fmla="*/ 0 h 3029798"/>
              <a:gd name="connsiteX2" fmla="*/ 1809247 w 1809247"/>
              <a:gd name="connsiteY2" fmla="*/ 3029798 h 3029798"/>
              <a:gd name="connsiteX3" fmla="*/ 0 w 1809247"/>
              <a:gd name="connsiteY3" fmla="*/ 3029798 h 3029798"/>
              <a:gd name="connsiteX0" fmla="*/ 0 w 3133791"/>
              <a:gd name="connsiteY0" fmla="*/ 4151912 h 4151912"/>
              <a:gd name="connsiteX1" fmla="*/ 3133791 w 3133791"/>
              <a:gd name="connsiteY1" fmla="*/ 0 h 4151912"/>
              <a:gd name="connsiteX2" fmla="*/ 1809247 w 3133791"/>
              <a:gd name="connsiteY2" fmla="*/ 4151912 h 4151912"/>
              <a:gd name="connsiteX3" fmla="*/ 0 w 3133791"/>
              <a:gd name="connsiteY3" fmla="*/ 4151912 h 4151912"/>
            </a:gdLst>
            <a:ahLst/>
            <a:cxnLst>
              <a:cxn ang="0">
                <a:pos x="connsiteX0" y="connsiteY0"/>
              </a:cxn>
              <a:cxn ang="0">
                <a:pos x="connsiteX1" y="connsiteY1"/>
              </a:cxn>
              <a:cxn ang="0">
                <a:pos x="connsiteX2" y="connsiteY2"/>
              </a:cxn>
              <a:cxn ang="0">
                <a:pos x="connsiteX3" y="connsiteY3"/>
              </a:cxn>
            </a:cxnLst>
            <a:rect l="l" t="t" r="r" b="b"/>
            <a:pathLst>
              <a:path w="3133791" h="4151912">
                <a:moveTo>
                  <a:pt x="0" y="4151912"/>
                </a:moveTo>
                <a:lnTo>
                  <a:pt x="3133791" y="0"/>
                </a:lnTo>
                <a:lnTo>
                  <a:pt x="1809247" y="4151912"/>
                </a:lnTo>
                <a:lnTo>
                  <a:pt x="0" y="41519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4"/>
          <p:cNvSpPr/>
          <p:nvPr/>
        </p:nvSpPr>
        <p:spPr>
          <a:xfrm rot="2070720">
            <a:off x="367168" y="4557894"/>
            <a:ext cx="4585426" cy="3632075"/>
          </a:xfrm>
          <a:custGeom>
            <a:avLst/>
            <a:gdLst>
              <a:gd name="connsiteX0" fmla="*/ 0 w 1809247"/>
              <a:gd name="connsiteY0" fmla="*/ 3029798 h 3029798"/>
              <a:gd name="connsiteX1" fmla="*/ 1809247 w 1809247"/>
              <a:gd name="connsiteY1" fmla="*/ 0 h 3029798"/>
              <a:gd name="connsiteX2" fmla="*/ 1809247 w 1809247"/>
              <a:gd name="connsiteY2" fmla="*/ 3029798 h 3029798"/>
              <a:gd name="connsiteX3" fmla="*/ 0 w 1809247"/>
              <a:gd name="connsiteY3" fmla="*/ 3029798 h 3029798"/>
              <a:gd name="connsiteX0" fmla="*/ 0 w 3133791"/>
              <a:gd name="connsiteY0" fmla="*/ 4151912 h 4151912"/>
              <a:gd name="connsiteX1" fmla="*/ 3133791 w 3133791"/>
              <a:gd name="connsiteY1" fmla="*/ 0 h 4151912"/>
              <a:gd name="connsiteX2" fmla="*/ 1809247 w 3133791"/>
              <a:gd name="connsiteY2" fmla="*/ 4151912 h 4151912"/>
              <a:gd name="connsiteX3" fmla="*/ 0 w 3133791"/>
              <a:gd name="connsiteY3" fmla="*/ 4151912 h 4151912"/>
              <a:gd name="connsiteX0" fmla="*/ 0 w 4516255"/>
              <a:gd name="connsiteY0" fmla="*/ 3183626 h 4151912"/>
              <a:gd name="connsiteX1" fmla="*/ 4516255 w 4516255"/>
              <a:gd name="connsiteY1" fmla="*/ 0 h 4151912"/>
              <a:gd name="connsiteX2" fmla="*/ 3191711 w 4516255"/>
              <a:gd name="connsiteY2" fmla="*/ 4151912 h 4151912"/>
              <a:gd name="connsiteX3" fmla="*/ 0 w 4516255"/>
              <a:gd name="connsiteY3" fmla="*/ 3183626 h 4151912"/>
              <a:gd name="connsiteX0" fmla="*/ 0 w 4516255"/>
              <a:gd name="connsiteY0" fmla="*/ 3183626 h 3660525"/>
              <a:gd name="connsiteX1" fmla="*/ 4516255 w 4516255"/>
              <a:gd name="connsiteY1" fmla="*/ 0 h 3660525"/>
              <a:gd name="connsiteX2" fmla="*/ 611323 w 4516255"/>
              <a:gd name="connsiteY2" fmla="*/ 3660525 h 3660525"/>
              <a:gd name="connsiteX3" fmla="*/ 0 w 4516255"/>
              <a:gd name="connsiteY3" fmla="*/ 3183626 h 3660525"/>
              <a:gd name="connsiteX0" fmla="*/ 0 w 4558936"/>
              <a:gd name="connsiteY0" fmla="*/ 3155176 h 3632075"/>
              <a:gd name="connsiteX1" fmla="*/ 4558936 w 4558936"/>
              <a:gd name="connsiteY1" fmla="*/ 0 h 3632075"/>
              <a:gd name="connsiteX2" fmla="*/ 611323 w 4558936"/>
              <a:gd name="connsiteY2" fmla="*/ 3632075 h 3632075"/>
              <a:gd name="connsiteX3" fmla="*/ 0 w 4558936"/>
              <a:gd name="connsiteY3" fmla="*/ 3155176 h 3632075"/>
              <a:gd name="connsiteX0" fmla="*/ 0 w 4585426"/>
              <a:gd name="connsiteY0" fmla="*/ 3150272 h 3632075"/>
              <a:gd name="connsiteX1" fmla="*/ 4585426 w 4585426"/>
              <a:gd name="connsiteY1" fmla="*/ 0 h 3632075"/>
              <a:gd name="connsiteX2" fmla="*/ 637813 w 4585426"/>
              <a:gd name="connsiteY2" fmla="*/ 3632075 h 3632075"/>
              <a:gd name="connsiteX3" fmla="*/ 0 w 4585426"/>
              <a:gd name="connsiteY3" fmla="*/ 3150272 h 3632075"/>
            </a:gdLst>
            <a:ahLst/>
            <a:cxnLst>
              <a:cxn ang="0">
                <a:pos x="connsiteX0" y="connsiteY0"/>
              </a:cxn>
              <a:cxn ang="0">
                <a:pos x="connsiteX1" y="connsiteY1"/>
              </a:cxn>
              <a:cxn ang="0">
                <a:pos x="connsiteX2" y="connsiteY2"/>
              </a:cxn>
              <a:cxn ang="0">
                <a:pos x="connsiteX3" y="connsiteY3"/>
              </a:cxn>
            </a:cxnLst>
            <a:rect l="l" t="t" r="r" b="b"/>
            <a:pathLst>
              <a:path w="4585426" h="3632075">
                <a:moveTo>
                  <a:pt x="0" y="3150272"/>
                </a:moveTo>
                <a:lnTo>
                  <a:pt x="4585426" y="0"/>
                </a:lnTo>
                <a:lnTo>
                  <a:pt x="637813" y="3632075"/>
                </a:lnTo>
                <a:lnTo>
                  <a:pt x="0" y="315027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6"/>
          <p:cNvSpPr/>
          <p:nvPr/>
        </p:nvSpPr>
        <p:spPr>
          <a:xfrm>
            <a:off x="7107362" y="3515905"/>
            <a:ext cx="4968421" cy="2111376"/>
          </a:xfrm>
          <a:custGeom>
            <a:avLst/>
            <a:gdLst>
              <a:gd name="connsiteX0" fmla="*/ 0 w 5558971"/>
              <a:gd name="connsiteY0" fmla="*/ 1025526 h 1025526"/>
              <a:gd name="connsiteX1" fmla="*/ 4068222 w 5558971"/>
              <a:gd name="connsiteY1" fmla="*/ 0 h 1025526"/>
              <a:gd name="connsiteX2" fmla="*/ 5558971 w 5558971"/>
              <a:gd name="connsiteY2" fmla="*/ 1025526 h 1025526"/>
              <a:gd name="connsiteX3" fmla="*/ 0 w 5558971"/>
              <a:gd name="connsiteY3" fmla="*/ 1025526 h 1025526"/>
              <a:gd name="connsiteX0" fmla="*/ 0 w 5558971"/>
              <a:gd name="connsiteY0" fmla="*/ 2130426 h 2130426"/>
              <a:gd name="connsiteX1" fmla="*/ 2468022 w 5558971"/>
              <a:gd name="connsiteY1" fmla="*/ 0 h 2130426"/>
              <a:gd name="connsiteX2" fmla="*/ 5558971 w 5558971"/>
              <a:gd name="connsiteY2" fmla="*/ 2130426 h 2130426"/>
              <a:gd name="connsiteX3" fmla="*/ 0 w 5558971"/>
              <a:gd name="connsiteY3" fmla="*/ 2130426 h 2130426"/>
              <a:gd name="connsiteX0" fmla="*/ 0 w 4968421"/>
              <a:gd name="connsiteY0" fmla="*/ 1463676 h 2130426"/>
              <a:gd name="connsiteX1" fmla="*/ 1877472 w 4968421"/>
              <a:gd name="connsiteY1" fmla="*/ 0 h 2130426"/>
              <a:gd name="connsiteX2" fmla="*/ 4968421 w 4968421"/>
              <a:gd name="connsiteY2" fmla="*/ 2130426 h 2130426"/>
              <a:gd name="connsiteX3" fmla="*/ 0 w 4968421"/>
              <a:gd name="connsiteY3" fmla="*/ 1463676 h 2130426"/>
              <a:gd name="connsiteX0" fmla="*/ 0 w 4968421"/>
              <a:gd name="connsiteY0" fmla="*/ 1444626 h 2111376"/>
              <a:gd name="connsiteX1" fmla="*/ 1858422 w 4968421"/>
              <a:gd name="connsiteY1" fmla="*/ 0 h 2111376"/>
              <a:gd name="connsiteX2" fmla="*/ 4968421 w 4968421"/>
              <a:gd name="connsiteY2" fmla="*/ 2111376 h 2111376"/>
              <a:gd name="connsiteX3" fmla="*/ 0 w 4968421"/>
              <a:gd name="connsiteY3" fmla="*/ 1444626 h 2111376"/>
              <a:gd name="connsiteX0" fmla="*/ 0 w 4968421"/>
              <a:gd name="connsiteY0" fmla="*/ 1444626 h 2111376"/>
              <a:gd name="connsiteX1" fmla="*/ 1877472 w 4968421"/>
              <a:gd name="connsiteY1" fmla="*/ 0 h 2111376"/>
              <a:gd name="connsiteX2" fmla="*/ 4968421 w 4968421"/>
              <a:gd name="connsiteY2" fmla="*/ 2111376 h 2111376"/>
              <a:gd name="connsiteX3" fmla="*/ 0 w 4968421"/>
              <a:gd name="connsiteY3" fmla="*/ 1444626 h 2111376"/>
            </a:gdLst>
            <a:ahLst/>
            <a:cxnLst>
              <a:cxn ang="0">
                <a:pos x="connsiteX0" y="connsiteY0"/>
              </a:cxn>
              <a:cxn ang="0">
                <a:pos x="connsiteX1" y="connsiteY1"/>
              </a:cxn>
              <a:cxn ang="0">
                <a:pos x="connsiteX2" y="connsiteY2"/>
              </a:cxn>
              <a:cxn ang="0">
                <a:pos x="connsiteX3" y="connsiteY3"/>
              </a:cxn>
            </a:cxnLst>
            <a:rect l="l" t="t" r="r" b="b"/>
            <a:pathLst>
              <a:path w="4968421" h="2111376">
                <a:moveTo>
                  <a:pt x="0" y="1444626"/>
                </a:moveTo>
                <a:lnTo>
                  <a:pt x="1877472" y="0"/>
                </a:lnTo>
                <a:lnTo>
                  <a:pt x="4968421" y="2111376"/>
                </a:lnTo>
                <a:lnTo>
                  <a:pt x="0" y="144462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4"/>
          <p:cNvSpPr/>
          <p:nvPr/>
        </p:nvSpPr>
        <p:spPr>
          <a:xfrm rot="2070720">
            <a:off x="9367705" y="2196284"/>
            <a:ext cx="3785232" cy="2619416"/>
          </a:xfrm>
          <a:custGeom>
            <a:avLst/>
            <a:gdLst>
              <a:gd name="connsiteX0" fmla="*/ 0 w 1809247"/>
              <a:gd name="connsiteY0" fmla="*/ 3029798 h 3029798"/>
              <a:gd name="connsiteX1" fmla="*/ 1809247 w 1809247"/>
              <a:gd name="connsiteY1" fmla="*/ 0 h 3029798"/>
              <a:gd name="connsiteX2" fmla="*/ 1809247 w 1809247"/>
              <a:gd name="connsiteY2" fmla="*/ 3029798 h 3029798"/>
              <a:gd name="connsiteX3" fmla="*/ 0 w 1809247"/>
              <a:gd name="connsiteY3" fmla="*/ 3029798 h 3029798"/>
              <a:gd name="connsiteX0" fmla="*/ 0 w 3133791"/>
              <a:gd name="connsiteY0" fmla="*/ 4151912 h 4151912"/>
              <a:gd name="connsiteX1" fmla="*/ 3133791 w 3133791"/>
              <a:gd name="connsiteY1" fmla="*/ 0 h 4151912"/>
              <a:gd name="connsiteX2" fmla="*/ 1809247 w 3133791"/>
              <a:gd name="connsiteY2" fmla="*/ 4151912 h 4151912"/>
              <a:gd name="connsiteX3" fmla="*/ 0 w 3133791"/>
              <a:gd name="connsiteY3" fmla="*/ 4151912 h 4151912"/>
              <a:gd name="connsiteX0" fmla="*/ 0 w 3785232"/>
              <a:gd name="connsiteY0" fmla="*/ 4151912 h 4151912"/>
              <a:gd name="connsiteX1" fmla="*/ 3133791 w 3785232"/>
              <a:gd name="connsiteY1" fmla="*/ 0 h 4151912"/>
              <a:gd name="connsiteX2" fmla="*/ 3785232 w 3785232"/>
              <a:gd name="connsiteY2" fmla="*/ 4134132 h 4151912"/>
              <a:gd name="connsiteX3" fmla="*/ 0 w 3785232"/>
              <a:gd name="connsiteY3" fmla="*/ 4151912 h 4151912"/>
              <a:gd name="connsiteX0" fmla="*/ 0 w 3785232"/>
              <a:gd name="connsiteY0" fmla="*/ 2619416 h 2619416"/>
              <a:gd name="connsiteX1" fmla="*/ 3493957 w 3785232"/>
              <a:gd name="connsiteY1" fmla="*/ 0 h 2619416"/>
              <a:gd name="connsiteX2" fmla="*/ 3785232 w 3785232"/>
              <a:gd name="connsiteY2" fmla="*/ 2601636 h 2619416"/>
              <a:gd name="connsiteX3" fmla="*/ 0 w 3785232"/>
              <a:gd name="connsiteY3" fmla="*/ 2619416 h 2619416"/>
            </a:gdLst>
            <a:ahLst/>
            <a:cxnLst>
              <a:cxn ang="0">
                <a:pos x="connsiteX0" y="connsiteY0"/>
              </a:cxn>
              <a:cxn ang="0">
                <a:pos x="connsiteX1" y="connsiteY1"/>
              </a:cxn>
              <a:cxn ang="0">
                <a:pos x="connsiteX2" y="connsiteY2"/>
              </a:cxn>
              <a:cxn ang="0">
                <a:pos x="connsiteX3" y="connsiteY3"/>
              </a:cxn>
            </a:cxnLst>
            <a:rect l="l" t="t" r="r" b="b"/>
            <a:pathLst>
              <a:path w="3785232" h="2619416">
                <a:moveTo>
                  <a:pt x="0" y="2619416"/>
                </a:moveTo>
                <a:lnTo>
                  <a:pt x="3493957" y="0"/>
                </a:lnTo>
                <a:lnTo>
                  <a:pt x="3785232" y="2601636"/>
                </a:lnTo>
                <a:lnTo>
                  <a:pt x="0" y="2619416"/>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占位符 18"/>
          <p:cNvSpPr>
            <a:spLocks noGrp="1"/>
          </p:cNvSpPr>
          <p:nvPr>
            <p:ph type="body" sz="quarter" idx="10" hasCustomPrompt="1"/>
          </p:nvPr>
        </p:nvSpPr>
        <p:spPr>
          <a:xfrm>
            <a:off x="2929365" y="1531951"/>
            <a:ext cx="1497451" cy="1497451"/>
          </a:xfrm>
          <a:prstGeom prst="rect">
            <a:avLst/>
          </a:prstGeom>
          <a:solidFill>
            <a:schemeClr val="accent1"/>
          </a:solidFill>
        </p:spPr>
        <p:txBody>
          <a:bodyPr/>
          <a:lstStyle>
            <a:lvl1pPr marL="0" indent="0" algn="ctr">
              <a:buNone/>
              <a:defRPr sz="4800" b="1">
                <a:solidFill>
                  <a:schemeClr val="bg1"/>
                </a:solidFill>
              </a:defRPr>
            </a:lvl1pPr>
          </a:lstStyle>
          <a:p>
            <a:pPr lvl="0"/>
            <a:r>
              <a:rPr kumimoji="1" lang="zh-CN" altLang="en-US"/>
              <a:t>标题</a:t>
            </a:r>
          </a:p>
        </p:txBody>
      </p:sp>
      <p:sp>
        <p:nvSpPr>
          <p:cNvPr id="20" name="文本占位符 18"/>
          <p:cNvSpPr>
            <a:spLocks noGrp="1"/>
          </p:cNvSpPr>
          <p:nvPr>
            <p:ph type="body" sz="quarter" idx="11"/>
          </p:nvPr>
        </p:nvSpPr>
        <p:spPr>
          <a:xfrm>
            <a:off x="4426815" y="1531951"/>
            <a:ext cx="6615433" cy="912743"/>
          </a:xfrm>
          <a:prstGeom prst="rect">
            <a:avLst/>
          </a:prstGeom>
          <a:noFill/>
        </p:spPr>
        <p:txBody>
          <a:bodyPr/>
          <a:lstStyle>
            <a:lvl1pPr marL="0" indent="0" algn="l">
              <a:buNone/>
              <a:defRPr sz="6000" b="1">
                <a:solidFill>
                  <a:schemeClr val="tx1">
                    <a:lumMod val="85000"/>
                    <a:lumOff val="15000"/>
                  </a:schemeClr>
                </a:solidFill>
              </a:defRPr>
            </a:lvl1pPr>
          </a:lstStyle>
          <a:p>
            <a:pPr lvl="0"/>
            <a:endParaRPr kumimoji="1" lang="zh-CN" altLang="en-US" dirty="0"/>
          </a:p>
        </p:txBody>
      </p:sp>
      <p:sp>
        <p:nvSpPr>
          <p:cNvPr id="21" name="文本占位符 18"/>
          <p:cNvSpPr>
            <a:spLocks noGrp="1"/>
          </p:cNvSpPr>
          <p:nvPr>
            <p:ph type="body" sz="quarter" idx="12"/>
          </p:nvPr>
        </p:nvSpPr>
        <p:spPr>
          <a:xfrm>
            <a:off x="4426815" y="2455583"/>
            <a:ext cx="6615433" cy="560540"/>
          </a:xfrm>
          <a:prstGeom prst="rect">
            <a:avLst/>
          </a:prstGeom>
          <a:noFill/>
        </p:spPr>
        <p:txBody>
          <a:bodyPr anchor="ctr"/>
          <a:lstStyle>
            <a:lvl1pPr marL="0" indent="0" algn="l">
              <a:buNone/>
              <a:defRPr sz="28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流程图: 手动输入 57"/>
          <p:cNvSpPr/>
          <p:nvPr userDrawn="1"/>
        </p:nvSpPr>
        <p:spPr>
          <a:xfrm rot="5400000">
            <a:off x="-57150" y="1714500"/>
            <a:ext cx="1695450" cy="1619250"/>
          </a:xfrm>
          <a:prstGeom prst="flowChartManualInpu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extLst>
      <p:ext uri="{BB962C8B-B14F-4D97-AF65-F5344CB8AC3E}">
        <p14:creationId xmlns:p14="http://schemas.microsoft.com/office/powerpoint/2010/main" val="2084420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副标题页_6">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流程图: 手动输入 57"/>
          <p:cNvSpPr/>
          <p:nvPr userDrawn="1"/>
        </p:nvSpPr>
        <p:spPr>
          <a:xfrm rot="5400000">
            <a:off x="-57150" y="1714500"/>
            <a:ext cx="1695450" cy="1619250"/>
          </a:xfrm>
          <a:prstGeom prst="flowChartManualInp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extLst>
      <p:ext uri="{BB962C8B-B14F-4D97-AF65-F5344CB8AC3E}">
        <p14:creationId xmlns:p14="http://schemas.microsoft.com/office/powerpoint/2010/main" val="18273363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08985"/>
                  <a:gd name="connsiteY0" fmla="*/ 1887782 h 2201455"/>
                  <a:gd name="connsiteX1" fmla="*/ 74633 w 608985"/>
                  <a:gd name="connsiteY1" fmla="*/ 0 h 2201455"/>
                  <a:gd name="connsiteX2" fmla="*/ 608985 w 608985"/>
                  <a:gd name="connsiteY2" fmla="*/ 2201455 h 2201455"/>
                  <a:gd name="connsiteX3" fmla="*/ 0 w 608985"/>
                  <a:gd name="connsiteY3" fmla="*/ 1887782 h 2201455"/>
                  <a:gd name="connsiteX0" fmla="*/ 0 w 608985"/>
                  <a:gd name="connsiteY0" fmla="*/ 1934156 h 2247829"/>
                  <a:gd name="connsiteX1" fmla="*/ 19050 w 608985"/>
                  <a:gd name="connsiteY1" fmla="*/ 0 h 2247829"/>
                  <a:gd name="connsiteX2" fmla="*/ 608985 w 608985"/>
                  <a:gd name="connsiteY2" fmla="*/ 2247829 h 2247829"/>
                  <a:gd name="connsiteX3" fmla="*/ 0 w 608985"/>
                  <a:gd name="connsiteY3" fmla="*/ 1934156 h 2247829"/>
                  <a:gd name="connsiteX0" fmla="*/ 0 w 608985"/>
                  <a:gd name="connsiteY0" fmla="*/ 1961980 h 2275653"/>
                  <a:gd name="connsiteX1" fmla="*/ 19050 w 608985"/>
                  <a:gd name="connsiteY1" fmla="*/ 0 h 2275653"/>
                  <a:gd name="connsiteX2" fmla="*/ 608985 w 608985"/>
                  <a:gd name="connsiteY2" fmla="*/ 2275653 h 2275653"/>
                  <a:gd name="connsiteX3" fmla="*/ 0 w 608985"/>
                  <a:gd name="connsiteY3" fmla="*/ 1961980 h 2275653"/>
                </a:gdLst>
                <a:ahLst/>
                <a:cxnLst>
                  <a:cxn ang="0">
                    <a:pos x="connsiteX0" y="connsiteY0"/>
                  </a:cxn>
                  <a:cxn ang="0">
                    <a:pos x="connsiteX1" y="connsiteY1"/>
                  </a:cxn>
                  <a:cxn ang="0">
                    <a:pos x="connsiteX2" y="connsiteY2"/>
                  </a:cxn>
                  <a:cxn ang="0">
                    <a:pos x="connsiteX3" y="connsiteY3"/>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18248"/>
                  <a:gd name="connsiteY0" fmla="*/ 1790086 h 2201455"/>
                  <a:gd name="connsiteX1" fmla="*/ 83896 w 618248"/>
                  <a:gd name="connsiteY1" fmla="*/ 0 h 2201455"/>
                  <a:gd name="connsiteX2" fmla="*/ 618248 w 618248"/>
                  <a:gd name="connsiteY2" fmla="*/ 2201455 h 2201455"/>
                  <a:gd name="connsiteX3" fmla="*/ 0 w 618248"/>
                  <a:gd name="connsiteY3" fmla="*/ 1790086 h 2201455"/>
                  <a:gd name="connsiteX0" fmla="*/ 0 w 618248"/>
                  <a:gd name="connsiteY0" fmla="*/ 1892731 h 2304100"/>
                  <a:gd name="connsiteX1" fmla="*/ 28314 w 618248"/>
                  <a:gd name="connsiteY1" fmla="*/ 0 h 2304100"/>
                  <a:gd name="connsiteX2" fmla="*/ 618248 w 618248"/>
                  <a:gd name="connsiteY2" fmla="*/ 2304100 h 2304100"/>
                  <a:gd name="connsiteX3" fmla="*/ 0 w 618248"/>
                  <a:gd name="connsiteY3" fmla="*/ 1892731 h 2304100"/>
                </a:gdLst>
                <a:ahLst/>
                <a:cxnLst>
                  <a:cxn ang="0">
                    <a:pos x="connsiteX0" y="connsiteY0"/>
                  </a:cxn>
                  <a:cxn ang="0">
                    <a:pos x="connsiteX1" y="connsiteY1"/>
                  </a:cxn>
                  <a:cxn ang="0">
                    <a:pos x="connsiteX2" y="connsiteY2"/>
                  </a:cxn>
                  <a:cxn ang="0">
                    <a:pos x="connsiteX3" y="connsiteY3"/>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1256273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08985"/>
                  <a:gd name="connsiteY0" fmla="*/ 1887782 h 2201455"/>
                  <a:gd name="connsiteX1" fmla="*/ 74633 w 608985"/>
                  <a:gd name="connsiteY1" fmla="*/ 0 h 2201455"/>
                  <a:gd name="connsiteX2" fmla="*/ 608985 w 608985"/>
                  <a:gd name="connsiteY2" fmla="*/ 2201455 h 2201455"/>
                  <a:gd name="connsiteX3" fmla="*/ 0 w 608985"/>
                  <a:gd name="connsiteY3" fmla="*/ 1887782 h 2201455"/>
                  <a:gd name="connsiteX0" fmla="*/ 0 w 608985"/>
                  <a:gd name="connsiteY0" fmla="*/ 1934156 h 2247829"/>
                  <a:gd name="connsiteX1" fmla="*/ 19050 w 608985"/>
                  <a:gd name="connsiteY1" fmla="*/ 0 h 2247829"/>
                  <a:gd name="connsiteX2" fmla="*/ 608985 w 608985"/>
                  <a:gd name="connsiteY2" fmla="*/ 2247829 h 2247829"/>
                  <a:gd name="connsiteX3" fmla="*/ 0 w 608985"/>
                  <a:gd name="connsiteY3" fmla="*/ 1934156 h 2247829"/>
                  <a:gd name="connsiteX0" fmla="*/ 0 w 608985"/>
                  <a:gd name="connsiteY0" fmla="*/ 1961980 h 2275653"/>
                  <a:gd name="connsiteX1" fmla="*/ 19050 w 608985"/>
                  <a:gd name="connsiteY1" fmla="*/ 0 h 2275653"/>
                  <a:gd name="connsiteX2" fmla="*/ 608985 w 608985"/>
                  <a:gd name="connsiteY2" fmla="*/ 2275653 h 2275653"/>
                  <a:gd name="connsiteX3" fmla="*/ 0 w 608985"/>
                  <a:gd name="connsiteY3" fmla="*/ 1961980 h 2275653"/>
                </a:gdLst>
                <a:ahLst/>
                <a:cxnLst>
                  <a:cxn ang="0">
                    <a:pos x="connsiteX0" y="connsiteY0"/>
                  </a:cxn>
                  <a:cxn ang="0">
                    <a:pos x="connsiteX1" y="connsiteY1"/>
                  </a:cxn>
                  <a:cxn ang="0">
                    <a:pos x="connsiteX2" y="connsiteY2"/>
                  </a:cxn>
                  <a:cxn ang="0">
                    <a:pos x="connsiteX3" y="connsiteY3"/>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18248"/>
                  <a:gd name="connsiteY0" fmla="*/ 1790086 h 2201455"/>
                  <a:gd name="connsiteX1" fmla="*/ 83896 w 618248"/>
                  <a:gd name="connsiteY1" fmla="*/ 0 h 2201455"/>
                  <a:gd name="connsiteX2" fmla="*/ 618248 w 618248"/>
                  <a:gd name="connsiteY2" fmla="*/ 2201455 h 2201455"/>
                  <a:gd name="connsiteX3" fmla="*/ 0 w 618248"/>
                  <a:gd name="connsiteY3" fmla="*/ 1790086 h 2201455"/>
                  <a:gd name="connsiteX0" fmla="*/ 0 w 618248"/>
                  <a:gd name="connsiteY0" fmla="*/ 1892731 h 2304100"/>
                  <a:gd name="connsiteX1" fmla="*/ 28314 w 618248"/>
                  <a:gd name="connsiteY1" fmla="*/ 0 h 2304100"/>
                  <a:gd name="connsiteX2" fmla="*/ 618248 w 618248"/>
                  <a:gd name="connsiteY2" fmla="*/ 2304100 h 2304100"/>
                  <a:gd name="connsiteX3" fmla="*/ 0 w 618248"/>
                  <a:gd name="connsiteY3" fmla="*/ 1892731 h 2304100"/>
                </a:gdLst>
                <a:ahLst/>
                <a:cxnLst>
                  <a:cxn ang="0">
                    <a:pos x="connsiteX0" y="connsiteY0"/>
                  </a:cxn>
                  <a:cxn ang="0">
                    <a:pos x="connsiteX1" y="connsiteY1"/>
                  </a:cxn>
                  <a:cxn ang="0">
                    <a:pos x="connsiteX2" y="connsiteY2"/>
                  </a:cxn>
                  <a:cxn ang="0">
                    <a:pos x="connsiteX3" y="connsiteY3"/>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11591265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08985"/>
                  <a:gd name="connsiteY0" fmla="*/ 1887782 h 2201455"/>
                  <a:gd name="connsiteX1" fmla="*/ 74633 w 608985"/>
                  <a:gd name="connsiteY1" fmla="*/ 0 h 2201455"/>
                  <a:gd name="connsiteX2" fmla="*/ 608985 w 608985"/>
                  <a:gd name="connsiteY2" fmla="*/ 2201455 h 2201455"/>
                  <a:gd name="connsiteX3" fmla="*/ 0 w 608985"/>
                  <a:gd name="connsiteY3" fmla="*/ 1887782 h 2201455"/>
                  <a:gd name="connsiteX0" fmla="*/ 0 w 608985"/>
                  <a:gd name="connsiteY0" fmla="*/ 1934156 h 2247829"/>
                  <a:gd name="connsiteX1" fmla="*/ 19050 w 608985"/>
                  <a:gd name="connsiteY1" fmla="*/ 0 h 2247829"/>
                  <a:gd name="connsiteX2" fmla="*/ 608985 w 608985"/>
                  <a:gd name="connsiteY2" fmla="*/ 2247829 h 2247829"/>
                  <a:gd name="connsiteX3" fmla="*/ 0 w 608985"/>
                  <a:gd name="connsiteY3" fmla="*/ 1934156 h 2247829"/>
                  <a:gd name="connsiteX0" fmla="*/ 0 w 608985"/>
                  <a:gd name="connsiteY0" fmla="*/ 1961980 h 2275653"/>
                  <a:gd name="connsiteX1" fmla="*/ 19050 w 608985"/>
                  <a:gd name="connsiteY1" fmla="*/ 0 h 2275653"/>
                  <a:gd name="connsiteX2" fmla="*/ 608985 w 608985"/>
                  <a:gd name="connsiteY2" fmla="*/ 2275653 h 2275653"/>
                  <a:gd name="connsiteX3" fmla="*/ 0 w 608985"/>
                  <a:gd name="connsiteY3" fmla="*/ 1961980 h 2275653"/>
                </a:gdLst>
                <a:ahLst/>
                <a:cxnLst>
                  <a:cxn ang="0">
                    <a:pos x="connsiteX0" y="connsiteY0"/>
                  </a:cxn>
                  <a:cxn ang="0">
                    <a:pos x="connsiteX1" y="connsiteY1"/>
                  </a:cxn>
                  <a:cxn ang="0">
                    <a:pos x="connsiteX2" y="connsiteY2"/>
                  </a:cxn>
                  <a:cxn ang="0">
                    <a:pos x="connsiteX3" y="connsiteY3"/>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18248"/>
                  <a:gd name="connsiteY0" fmla="*/ 1790086 h 2201455"/>
                  <a:gd name="connsiteX1" fmla="*/ 83896 w 618248"/>
                  <a:gd name="connsiteY1" fmla="*/ 0 h 2201455"/>
                  <a:gd name="connsiteX2" fmla="*/ 618248 w 618248"/>
                  <a:gd name="connsiteY2" fmla="*/ 2201455 h 2201455"/>
                  <a:gd name="connsiteX3" fmla="*/ 0 w 618248"/>
                  <a:gd name="connsiteY3" fmla="*/ 1790086 h 2201455"/>
                  <a:gd name="connsiteX0" fmla="*/ 0 w 618248"/>
                  <a:gd name="connsiteY0" fmla="*/ 1892731 h 2304100"/>
                  <a:gd name="connsiteX1" fmla="*/ 28314 w 618248"/>
                  <a:gd name="connsiteY1" fmla="*/ 0 h 2304100"/>
                  <a:gd name="connsiteX2" fmla="*/ 618248 w 618248"/>
                  <a:gd name="connsiteY2" fmla="*/ 2304100 h 2304100"/>
                  <a:gd name="connsiteX3" fmla="*/ 0 w 618248"/>
                  <a:gd name="connsiteY3" fmla="*/ 1892731 h 2304100"/>
                </a:gdLst>
                <a:ahLst/>
                <a:cxnLst>
                  <a:cxn ang="0">
                    <a:pos x="connsiteX0" y="connsiteY0"/>
                  </a:cxn>
                  <a:cxn ang="0">
                    <a:pos x="connsiteX1" y="connsiteY1"/>
                  </a:cxn>
                  <a:cxn ang="0">
                    <a:pos x="connsiteX2" y="connsiteY2"/>
                  </a:cxn>
                  <a:cxn ang="0">
                    <a:pos x="connsiteX3" y="connsiteY3"/>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16326217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08985"/>
                  <a:gd name="connsiteY0" fmla="*/ 1887782 h 2201455"/>
                  <a:gd name="connsiteX1" fmla="*/ 74633 w 608985"/>
                  <a:gd name="connsiteY1" fmla="*/ 0 h 2201455"/>
                  <a:gd name="connsiteX2" fmla="*/ 608985 w 608985"/>
                  <a:gd name="connsiteY2" fmla="*/ 2201455 h 2201455"/>
                  <a:gd name="connsiteX3" fmla="*/ 0 w 608985"/>
                  <a:gd name="connsiteY3" fmla="*/ 1887782 h 2201455"/>
                  <a:gd name="connsiteX0" fmla="*/ 0 w 608985"/>
                  <a:gd name="connsiteY0" fmla="*/ 1934156 h 2247829"/>
                  <a:gd name="connsiteX1" fmla="*/ 19050 w 608985"/>
                  <a:gd name="connsiteY1" fmla="*/ 0 h 2247829"/>
                  <a:gd name="connsiteX2" fmla="*/ 608985 w 608985"/>
                  <a:gd name="connsiteY2" fmla="*/ 2247829 h 2247829"/>
                  <a:gd name="connsiteX3" fmla="*/ 0 w 608985"/>
                  <a:gd name="connsiteY3" fmla="*/ 1934156 h 2247829"/>
                  <a:gd name="connsiteX0" fmla="*/ 0 w 608985"/>
                  <a:gd name="connsiteY0" fmla="*/ 1961980 h 2275653"/>
                  <a:gd name="connsiteX1" fmla="*/ 19050 w 608985"/>
                  <a:gd name="connsiteY1" fmla="*/ 0 h 2275653"/>
                  <a:gd name="connsiteX2" fmla="*/ 608985 w 608985"/>
                  <a:gd name="connsiteY2" fmla="*/ 2275653 h 2275653"/>
                  <a:gd name="connsiteX3" fmla="*/ 0 w 608985"/>
                  <a:gd name="connsiteY3" fmla="*/ 1961980 h 2275653"/>
                </a:gdLst>
                <a:ahLst/>
                <a:cxnLst>
                  <a:cxn ang="0">
                    <a:pos x="connsiteX0" y="connsiteY0"/>
                  </a:cxn>
                  <a:cxn ang="0">
                    <a:pos x="connsiteX1" y="connsiteY1"/>
                  </a:cxn>
                  <a:cxn ang="0">
                    <a:pos x="connsiteX2" y="connsiteY2"/>
                  </a:cxn>
                  <a:cxn ang="0">
                    <a:pos x="connsiteX3" y="connsiteY3"/>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18248"/>
                  <a:gd name="connsiteY0" fmla="*/ 1790086 h 2201455"/>
                  <a:gd name="connsiteX1" fmla="*/ 83896 w 618248"/>
                  <a:gd name="connsiteY1" fmla="*/ 0 h 2201455"/>
                  <a:gd name="connsiteX2" fmla="*/ 618248 w 618248"/>
                  <a:gd name="connsiteY2" fmla="*/ 2201455 h 2201455"/>
                  <a:gd name="connsiteX3" fmla="*/ 0 w 618248"/>
                  <a:gd name="connsiteY3" fmla="*/ 1790086 h 2201455"/>
                  <a:gd name="connsiteX0" fmla="*/ 0 w 618248"/>
                  <a:gd name="connsiteY0" fmla="*/ 1892731 h 2304100"/>
                  <a:gd name="connsiteX1" fmla="*/ 28314 w 618248"/>
                  <a:gd name="connsiteY1" fmla="*/ 0 h 2304100"/>
                  <a:gd name="connsiteX2" fmla="*/ 618248 w 618248"/>
                  <a:gd name="connsiteY2" fmla="*/ 2304100 h 2304100"/>
                  <a:gd name="connsiteX3" fmla="*/ 0 w 618248"/>
                  <a:gd name="connsiteY3" fmla="*/ 1892731 h 2304100"/>
                </a:gdLst>
                <a:ahLst/>
                <a:cxnLst>
                  <a:cxn ang="0">
                    <a:pos x="connsiteX0" y="connsiteY0"/>
                  </a:cxn>
                  <a:cxn ang="0">
                    <a:pos x="connsiteX1" y="connsiteY1"/>
                  </a:cxn>
                  <a:cxn ang="0">
                    <a:pos x="connsiteX2" y="connsiteY2"/>
                  </a:cxn>
                  <a:cxn ang="0">
                    <a:pos x="connsiteX3" y="connsiteY3"/>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14339258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08985"/>
                  <a:gd name="connsiteY0" fmla="*/ 1887782 h 2201455"/>
                  <a:gd name="connsiteX1" fmla="*/ 74633 w 608985"/>
                  <a:gd name="connsiteY1" fmla="*/ 0 h 2201455"/>
                  <a:gd name="connsiteX2" fmla="*/ 608985 w 608985"/>
                  <a:gd name="connsiteY2" fmla="*/ 2201455 h 2201455"/>
                  <a:gd name="connsiteX3" fmla="*/ 0 w 608985"/>
                  <a:gd name="connsiteY3" fmla="*/ 1887782 h 2201455"/>
                  <a:gd name="connsiteX0" fmla="*/ 0 w 608985"/>
                  <a:gd name="connsiteY0" fmla="*/ 1934156 h 2247829"/>
                  <a:gd name="connsiteX1" fmla="*/ 19050 w 608985"/>
                  <a:gd name="connsiteY1" fmla="*/ 0 h 2247829"/>
                  <a:gd name="connsiteX2" fmla="*/ 608985 w 608985"/>
                  <a:gd name="connsiteY2" fmla="*/ 2247829 h 2247829"/>
                  <a:gd name="connsiteX3" fmla="*/ 0 w 608985"/>
                  <a:gd name="connsiteY3" fmla="*/ 1934156 h 2247829"/>
                  <a:gd name="connsiteX0" fmla="*/ 0 w 608985"/>
                  <a:gd name="connsiteY0" fmla="*/ 1961980 h 2275653"/>
                  <a:gd name="connsiteX1" fmla="*/ 19050 w 608985"/>
                  <a:gd name="connsiteY1" fmla="*/ 0 h 2275653"/>
                  <a:gd name="connsiteX2" fmla="*/ 608985 w 608985"/>
                  <a:gd name="connsiteY2" fmla="*/ 2275653 h 2275653"/>
                  <a:gd name="connsiteX3" fmla="*/ 0 w 608985"/>
                  <a:gd name="connsiteY3" fmla="*/ 1961980 h 2275653"/>
                </a:gdLst>
                <a:ahLst/>
                <a:cxnLst>
                  <a:cxn ang="0">
                    <a:pos x="connsiteX0" y="connsiteY0"/>
                  </a:cxn>
                  <a:cxn ang="0">
                    <a:pos x="connsiteX1" y="connsiteY1"/>
                  </a:cxn>
                  <a:cxn ang="0">
                    <a:pos x="connsiteX2" y="connsiteY2"/>
                  </a:cxn>
                  <a:cxn ang="0">
                    <a:pos x="connsiteX3" y="connsiteY3"/>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18248"/>
                  <a:gd name="connsiteY0" fmla="*/ 1790086 h 2201455"/>
                  <a:gd name="connsiteX1" fmla="*/ 83896 w 618248"/>
                  <a:gd name="connsiteY1" fmla="*/ 0 h 2201455"/>
                  <a:gd name="connsiteX2" fmla="*/ 618248 w 618248"/>
                  <a:gd name="connsiteY2" fmla="*/ 2201455 h 2201455"/>
                  <a:gd name="connsiteX3" fmla="*/ 0 w 618248"/>
                  <a:gd name="connsiteY3" fmla="*/ 1790086 h 2201455"/>
                  <a:gd name="connsiteX0" fmla="*/ 0 w 618248"/>
                  <a:gd name="connsiteY0" fmla="*/ 1892731 h 2304100"/>
                  <a:gd name="connsiteX1" fmla="*/ 28314 w 618248"/>
                  <a:gd name="connsiteY1" fmla="*/ 0 h 2304100"/>
                  <a:gd name="connsiteX2" fmla="*/ 618248 w 618248"/>
                  <a:gd name="connsiteY2" fmla="*/ 2304100 h 2304100"/>
                  <a:gd name="connsiteX3" fmla="*/ 0 w 618248"/>
                  <a:gd name="connsiteY3" fmla="*/ 1892731 h 2304100"/>
                </a:gdLst>
                <a:ahLst/>
                <a:cxnLst>
                  <a:cxn ang="0">
                    <a:pos x="connsiteX0" y="connsiteY0"/>
                  </a:cxn>
                  <a:cxn ang="0">
                    <a:pos x="connsiteX1" y="connsiteY1"/>
                  </a:cxn>
                  <a:cxn ang="0">
                    <a:pos x="connsiteX2" y="connsiteY2"/>
                  </a:cxn>
                  <a:cxn ang="0">
                    <a:pos x="connsiteX3" y="connsiteY3"/>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843538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6">
    <p:spTree>
      <p:nvGrpSpPr>
        <p:cNvPr id="1" name=""/>
        <p:cNvGrpSpPr/>
        <p:nvPr/>
      </p:nvGrpSpPr>
      <p:grpSpPr>
        <a:xfrm>
          <a:off x="0" y="0"/>
          <a:ext cx="0" cy="0"/>
          <a:chOff x="0" y="0"/>
          <a:chExt cx="0" cy="0"/>
        </a:xfrm>
      </p:grpSpPr>
      <p:grpSp>
        <p:nvGrpSpPr>
          <p:cNvPr id="2" name="组合 5"/>
          <p:cNvGrpSpPr/>
          <p:nvPr userDrawn="1"/>
        </p:nvGrpSpPr>
        <p:grpSpPr>
          <a:xfrm>
            <a:off x="-54769" y="6019800"/>
            <a:ext cx="12627769" cy="883958"/>
            <a:chOff x="-54769" y="5829300"/>
            <a:chExt cx="13885070" cy="1078877"/>
          </a:xfrm>
        </p:grpSpPr>
        <p:grpSp>
          <p:nvGrpSpPr>
            <p:cNvPr id="3" name="组合 6"/>
            <p:cNvGrpSpPr/>
            <p:nvPr/>
          </p:nvGrpSpPr>
          <p:grpSpPr>
            <a:xfrm>
              <a:off x="-54769" y="5943601"/>
              <a:ext cx="4641974" cy="950790"/>
              <a:chOff x="-54770" y="4178805"/>
              <a:chExt cx="12317593" cy="2735626"/>
            </a:xfrm>
          </p:grpSpPr>
          <p:sp>
            <p:nvSpPr>
              <p:cNvPr id="24"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2"/>
              <p:cNvSpPr/>
              <p:nvPr/>
            </p:nvSpPr>
            <p:spPr>
              <a:xfrm rot="10800000">
                <a:off x="11653838" y="4178805"/>
                <a:ext cx="608985" cy="27356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08985"/>
                  <a:gd name="connsiteY0" fmla="*/ 1887782 h 2201455"/>
                  <a:gd name="connsiteX1" fmla="*/ 74633 w 608985"/>
                  <a:gd name="connsiteY1" fmla="*/ 0 h 2201455"/>
                  <a:gd name="connsiteX2" fmla="*/ 608985 w 608985"/>
                  <a:gd name="connsiteY2" fmla="*/ 2201455 h 2201455"/>
                  <a:gd name="connsiteX3" fmla="*/ 0 w 608985"/>
                  <a:gd name="connsiteY3" fmla="*/ 1887782 h 2201455"/>
                  <a:gd name="connsiteX0" fmla="*/ 0 w 608985"/>
                  <a:gd name="connsiteY0" fmla="*/ 1934156 h 2247829"/>
                  <a:gd name="connsiteX1" fmla="*/ 19050 w 608985"/>
                  <a:gd name="connsiteY1" fmla="*/ 0 h 2247829"/>
                  <a:gd name="connsiteX2" fmla="*/ 608985 w 608985"/>
                  <a:gd name="connsiteY2" fmla="*/ 2247829 h 2247829"/>
                  <a:gd name="connsiteX3" fmla="*/ 0 w 608985"/>
                  <a:gd name="connsiteY3" fmla="*/ 1934156 h 2247829"/>
                  <a:gd name="connsiteX0" fmla="*/ 0 w 608985"/>
                  <a:gd name="connsiteY0" fmla="*/ 1961980 h 2275653"/>
                  <a:gd name="connsiteX1" fmla="*/ 19050 w 608985"/>
                  <a:gd name="connsiteY1" fmla="*/ 0 h 2275653"/>
                  <a:gd name="connsiteX2" fmla="*/ 608985 w 608985"/>
                  <a:gd name="connsiteY2" fmla="*/ 2275653 h 2275653"/>
                  <a:gd name="connsiteX3" fmla="*/ 0 w 608985"/>
                  <a:gd name="connsiteY3" fmla="*/ 1961980 h 2275653"/>
                </a:gdLst>
                <a:ahLst/>
                <a:cxnLst>
                  <a:cxn ang="0">
                    <a:pos x="connsiteX0" y="connsiteY0"/>
                  </a:cxn>
                  <a:cxn ang="0">
                    <a:pos x="connsiteX1" y="connsiteY1"/>
                  </a:cxn>
                  <a:cxn ang="0">
                    <a:pos x="connsiteX2" y="connsiteY2"/>
                  </a:cxn>
                  <a:cxn ang="0">
                    <a:pos x="connsiteX3" y="connsiteY3"/>
                  </a:cxn>
                </a:cxnLst>
                <a:rect l="l" t="t" r="r" b="b"/>
                <a:pathLst>
                  <a:path w="608985" h="2275653">
                    <a:moveTo>
                      <a:pt x="0" y="1961980"/>
                    </a:moveTo>
                    <a:lnTo>
                      <a:pt x="19050" y="0"/>
                    </a:lnTo>
                    <a:lnTo>
                      <a:pt x="608985" y="2275653"/>
                    </a:lnTo>
                    <a:lnTo>
                      <a:pt x="0" y="196198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7"/>
            <p:cNvGrpSpPr/>
            <p:nvPr/>
          </p:nvGrpSpPr>
          <p:grpSpPr>
            <a:xfrm>
              <a:off x="4574381" y="5864350"/>
              <a:ext cx="4645466" cy="1043827"/>
              <a:chOff x="-54770" y="4178801"/>
              <a:chExt cx="12326860" cy="2769823"/>
            </a:xfrm>
          </p:grpSpPr>
          <p:sp>
            <p:nvSpPr>
              <p:cNvPr id="15"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
              <p:cNvSpPr/>
              <p:nvPr/>
            </p:nvSpPr>
            <p:spPr>
              <a:xfrm rot="10800000">
                <a:off x="11653841" y="4178801"/>
                <a:ext cx="618249" cy="2769823"/>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 name="connsiteX0" fmla="*/ 0 w 618248"/>
                  <a:gd name="connsiteY0" fmla="*/ 1790086 h 2201455"/>
                  <a:gd name="connsiteX1" fmla="*/ 83896 w 618248"/>
                  <a:gd name="connsiteY1" fmla="*/ 0 h 2201455"/>
                  <a:gd name="connsiteX2" fmla="*/ 618248 w 618248"/>
                  <a:gd name="connsiteY2" fmla="*/ 2201455 h 2201455"/>
                  <a:gd name="connsiteX3" fmla="*/ 0 w 618248"/>
                  <a:gd name="connsiteY3" fmla="*/ 1790086 h 2201455"/>
                  <a:gd name="connsiteX0" fmla="*/ 0 w 618248"/>
                  <a:gd name="connsiteY0" fmla="*/ 1892731 h 2304100"/>
                  <a:gd name="connsiteX1" fmla="*/ 28314 w 618248"/>
                  <a:gd name="connsiteY1" fmla="*/ 0 h 2304100"/>
                  <a:gd name="connsiteX2" fmla="*/ 618248 w 618248"/>
                  <a:gd name="connsiteY2" fmla="*/ 2304100 h 2304100"/>
                  <a:gd name="connsiteX3" fmla="*/ 0 w 618248"/>
                  <a:gd name="connsiteY3" fmla="*/ 1892731 h 2304100"/>
                </a:gdLst>
                <a:ahLst/>
                <a:cxnLst>
                  <a:cxn ang="0">
                    <a:pos x="connsiteX0" y="connsiteY0"/>
                  </a:cxn>
                  <a:cxn ang="0">
                    <a:pos x="connsiteX1" y="connsiteY1"/>
                  </a:cxn>
                  <a:cxn ang="0">
                    <a:pos x="connsiteX2" y="connsiteY2"/>
                  </a:cxn>
                  <a:cxn ang="0">
                    <a:pos x="connsiteX3" y="connsiteY3"/>
                  </a:cxn>
                </a:cxnLst>
                <a:rect l="l" t="t" r="r" b="b"/>
                <a:pathLst>
                  <a:path w="618248" h="2304100">
                    <a:moveTo>
                      <a:pt x="0" y="1892731"/>
                    </a:moveTo>
                    <a:lnTo>
                      <a:pt x="28314" y="0"/>
                    </a:lnTo>
                    <a:lnTo>
                      <a:pt x="618248" y="2304100"/>
                    </a:lnTo>
                    <a:lnTo>
                      <a:pt x="0" y="189273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8"/>
            <p:cNvGrpSpPr/>
            <p:nvPr/>
          </p:nvGrpSpPr>
          <p:grpSpPr>
            <a:xfrm>
              <a:off x="9203531" y="5829300"/>
              <a:ext cx="4626770" cy="1054417"/>
              <a:chOff x="-54770" y="4178801"/>
              <a:chExt cx="12277250" cy="2704917"/>
            </a:xfrm>
          </p:grpSpPr>
          <p:sp>
            <p:nvSpPr>
              <p:cNvPr id="6" name="等腰三角形 2"/>
              <p:cNvSpPr/>
              <p:nvPr/>
            </p:nvSpPr>
            <p:spPr>
              <a:xfrm>
                <a:off x="-38100" y="4724400"/>
                <a:ext cx="1143000"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3000" h="1790700">
                    <a:moveTo>
                      <a:pt x="0" y="1790700"/>
                    </a:moveTo>
                    <a:lnTo>
                      <a:pt x="0" y="0"/>
                    </a:lnTo>
                    <a:lnTo>
                      <a:pt x="1143000" y="628650"/>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2"/>
              <p:cNvSpPr/>
              <p:nvPr/>
            </p:nvSpPr>
            <p:spPr>
              <a:xfrm rot="10800000">
                <a:off x="8020049" y="4744302"/>
                <a:ext cx="3257550"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Lst>
                <a:ahLst/>
                <a:cxnLst>
                  <a:cxn ang="0">
                    <a:pos x="connsiteX0" y="connsiteY0"/>
                  </a:cxn>
                  <a:cxn ang="0">
                    <a:pos x="connsiteX1" y="connsiteY1"/>
                  </a:cxn>
                  <a:cxn ang="0">
                    <a:pos x="connsiteX2" y="connsiteY2"/>
                  </a:cxn>
                  <a:cxn ang="0">
                    <a:pos x="connsiteX3" y="connsiteY3"/>
                  </a:cxn>
                </a:cxnLst>
                <a:rect l="l" t="t" r="r" b="b"/>
                <a:pathLst>
                  <a:path w="3257550" h="1750611">
                    <a:moveTo>
                      <a:pt x="1356360" y="0"/>
                    </a:moveTo>
                    <a:lnTo>
                      <a:pt x="3257550" y="703604"/>
                    </a:lnTo>
                    <a:lnTo>
                      <a:pt x="0" y="1750611"/>
                    </a:lnTo>
                    <a:lnTo>
                      <a:pt x="135636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流程图: 手动输入 36"/>
          <p:cNvSpPr/>
          <p:nvPr userDrawn="1"/>
        </p:nvSpPr>
        <p:spPr>
          <a:xfrm rot="5400000">
            <a:off x="13229" y="262520"/>
            <a:ext cx="772358" cy="836916"/>
          </a:xfrm>
          <a:prstGeom prst="flowChartManualInpu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18"/>
          <p:cNvSpPr>
            <a:spLocks noGrp="1"/>
          </p:cNvSpPr>
          <p:nvPr>
            <p:ph type="body" sz="quarter" idx="11" hasCustomPrompt="1"/>
          </p:nvPr>
        </p:nvSpPr>
        <p:spPr>
          <a:xfrm>
            <a:off x="720067" y="228599"/>
            <a:ext cx="677701" cy="904755"/>
          </a:xfrm>
          <a:prstGeom prst="rect">
            <a:avLst/>
          </a:prstGeom>
          <a:noFill/>
        </p:spPr>
        <p:txBody>
          <a:bodyPr/>
          <a:lstStyle>
            <a:lvl1pPr marL="0" indent="0" algn="l">
              <a:buNone/>
              <a:defRPr sz="7200" b="1">
                <a:solidFill>
                  <a:schemeClr val="tx1">
                    <a:lumMod val="85000"/>
                    <a:lumOff val="15000"/>
                  </a:schemeClr>
                </a:solidFill>
              </a:defRPr>
            </a:lvl1pPr>
          </a:lstStyle>
          <a:p>
            <a:pPr lvl="0"/>
            <a:r>
              <a:rPr kumimoji="1" lang="en-US" altLang="zh-CN" dirty="0"/>
              <a:t>0</a:t>
            </a:r>
            <a:endParaRPr kumimoji="1" lang="zh-CN" altLang="en-US" dirty="0"/>
          </a:p>
        </p:txBody>
      </p:sp>
      <p:sp>
        <p:nvSpPr>
          <p:cNvPr id="35" name="文本占位符 18"/>
          <p:cNvSpPr>
            <a:spLocks noGrp="1"/>
          </p:cNvSpPr>
          <p:nvPr>
            <p:ph type="body" sz="quarter" idx="12"/>
          </p:nvPr>
        </p:nvSpPr>
        <p:spPr>
          <a:xfrm>
            <a:off x="1397768" y="323365"/>
            <a:ext cx="3159122" cy="462392"/>
          </a:xfrm>
          <a:prstGeom prst="rect">
            <a:avLst/>
          </a:prstGeom>
          <a:noFill/>
        </p:spPr>
        <p:txBody>
          <a:bodyPr/>
          <a:lstStyle>
            <a:lvl1pPr marL="0" indent="0" algn="l">
              <a:buNone/>
              <a:defRPr sz="2800" b="1">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3"/>
          </p:nvPr>
        </p:nvSpPr>
        <p:spPr>
          <a:xfrm>
            <a:off x="1397768" y="782569"/>
            <a:ext cx="3159122" cy="350785"/>
          </a:xfrm>
          <a:prstGeom prst="rect">
            <a:avLst/>
          </a:prstGeom>
          <a:noFill/>
        </p:spPr>
        <p:txBody>
          <a:bodyPr/>
          <a:lstStyle>
            <a:lvl1pPr marL="0" indent="0" algn="l">
              <a:buNone/>
              <a:defRPr sz="14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20011005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787497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119012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sp>
        <p:nvSpPr>
          <p:cNvPr id="3" name="等腰三角形 2"/>
          <p:cNvSpPr/>
          <p:nvPr/>
        </p:nvSpPr>
        <p:spPr>
          <a:xfrm>
            <a:off x="-38100" y="4724400"/>
            <a:ext cx="1142998"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1038827"/>
              <a:gd name="connsiteY0" fmla="*/ 1790700 h 1790700"/>
              <a:gd name="connsiteX1" fmla="*/ 0 w 1038827"/>
              <a:gd name="connsiteY1" fmla="*/ 0 h 1790700"/>
              <a:gd name="connsiteX2" fmla="*/ 1038827 w 1038827"/>
              <a:gd name="connsiteY2" fmla="*/ 455337 h 1790700"/>
              <a:gd name="connsiteX3" fmla="*/ 0 w 1038827"/>
              <a:gd name="connsiteY3" fmla="*/ 1790700 h 1790700"/>
              <a:gd name="connsiteX0" fmla="*/ 0 w 1131424"/>
              <a:gd name="connsiteY0" fmla="*/ 1790700 h 1790700"/>
              <a:gd name="connsiteX1" fmla="*/ 0 w 1131424"/>
              <a:gd name="connsiteY1" fmla="*/ 0 h 1790700"/>
              <a:gd name="connsiteX2" fmla="*/ 1131424 w 1131424"/>
              <a:gd name="connsiteY2" fmla="*/ 647907 h 1790700"/>
              <a:gd name="connsiteX3" fmla="*/ 0 w 1131424"/>
              <a:gd name="connsiteY3" fmla="*/ 1790700 h 1790700"/>
              <a:gd name="connsiteX0" fmla="*/ 0 w 1131424"/>
              <a:gd name="connsiteY0" fmla="*/ 1790700 h 1790700"/>
              <a:gd name="connsiteX1" fmla="*/ 0 w 1131424"/>
              <a:gd name="connsiteY1" fmla="*/ 0 h 1790700"/>
              <a:gd name="connsiteX2" fmla="*/ 1131424 w 1131424"/>
              <a:gd name="connsiteY2" fmla="*/ 301281 h 1790700"/>
              <a:gd name="connsiteX3" fmla="*/ 0 w 1131424"/>
              <a:gd name="connsiteY3" fmla="*/ 1790700 h 1790700"/>
              <a:gd name="connsiteX0" fmla="*/ 0 w 1142998"/>
              <a:gd name="connsiteY0" fmla="*/ 1790700 h 1790700"/>
              <a:gd name="connsiteX1" fmla="*/ 0 w 1142998"/>
              <a:gd name="connsiteY1" fmla="*/ 0 h 1790700"/>
              <a:gd name="connsiteX2" fmla="*/ 1142998 w 1142998"/>
              <a:gd name="connsiteY2" fmla="*/ 638278 h 1790700"/>
              <a:gd name="connsiteX3" fmla="*/ 0 w 1142998"/>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2998" h="1790700">
                <a:moveTo>
                  <a:pt x="0" y="1790700"/>
                </a:moveTo>
                <a:lnTo>
                  <a:pt x="0" y="0"/>
                </a:lnTo>
                <a:lnTo>
                  <a:pt x="1142998" y="638278"/>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rot="10800000">
            <a:off x="8020049" y="4744302"/>
            <a:ext cx="3269125"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 name="connsiteX0" fmla="*/ 1367935 w 3269125"/>
              <a:gd name="connsiteY0" fmla="*/ 0 h 1750611"/>
              <a:gd name="connsiteX1" fmla="*/ 3269125 w 3269125"/>
              <a:gd name="connsiteY1" fmla="*/ 703604 h 1750611"/>
              <a:gd name="connsiteX2" fmla="*/ 0 w 3269125"/>
              <a:gd name="connsiteY2" fmla="*/ 1750611 h 1750611"/>
              <a:gd name="connsiteX3" fmla="*/ 1367935 w 3269125"/>
              <a:gd name="connsiteY3" fmla="*/ 0 h 1750611"/>
            </a:gdLst>
            <a:ahLst/>
            <a:cxnLst>
              <a:cxn ang="0">
                <a:pos x="connsiteX0" y="connsiteY0"/>
              </a:cxn>
              <a:cxn ang="0">
                <a:pos x="connsiteX1" y="connsiteY1"/>
              </a:cxn>
              <a:cxn ang="0">
                <a:pos x="connsiteX2" y="connsiteY2"/>
              </a:cxn>
              <a:cxn ang="0">
                <a:pos x="connsiteX3" y="connsiteY3"/>
              </a:cxn>
            </a:cxnLst>
            <a:rect l="l" t="t" r="r" b="b"/>
            <a:pathLst>
              <a:path w="3269125" h="1750611">
                <a:moveTo>
                  <a:pt x="1367935" y="0"/>
                </a:moveTo>
                <a:lnTo>
                  <a:pt x="3269125" y="703604"/>
                </a:lnTo>
                <a:lnTo>
                  <a:pt x="0" y="1750611"/>
                </a:lnTo>
                <a:lnTo>
                  <a:pt x="136793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8"/>
          <p:cNvSpPr>
            <a:spLocks noGrp="1"/>
          </p:cNvSpPr>
          <p:nvPr>
            <p:ph type="body" sz="quarter" idx="11"/>
          </p:nvPr>
        </p:nvSpPr>
        <p:spPr>
          <a:xfrm>
            <a:off x="838635" y="508406"/>
            <a:ext cx="7205742" cy="945032"/>
          </a:xfrm>
          <a:prstGeom prst="rect">
            <a:avLst/>
          </a:prstGeom>
          <a:noFill/>
        </p:spPr>
        <p:txBody>
          <a:bodyPr/>
          <a:lstStyle>
            <a:lvl1pPr marL="0" indent="0" algn="l">
              <a:buNone/>
              <a:defRPr sz="6600" b="1">
                <a:solidFill>
                  <a:schemeClr val="tx1">
                    <a:lumMod val="85000"/>
                    <a:lumOff val="15000"/>
                  </a:schemeClr>
                </a:solidFill>
              </a:defRPr>
            </a:lvl1pPr>
          </a:lstStyle>
          <a:p>
            <a:pPr lvl="0"/>
            <a:endParaRPr kumimoji="1" lang="zh-CN" altLang="en-US" dirty="0"/>
          </a:p>
        </p:txBody>
      </p:sp>
      <p:sp>
        <p:nvSpPr>
          <p:cNvPr id="13" name="文本占位符 18"/>
          <p:cNvSpPr>
            <a:spLocks noGrp="1"/>
          </p:cNvSpPr>
          <p:nvPr>
            <p:ph type="body" sz="quarter" idx="12"/>
          </p:nvPr>
        </p:nvSpPr>
        <p:spPr>
          <a:xfrm>
            <a:off x="6338282" y="2367918"/>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14" name="文本占位符 18"/>
          <p:cNvSpPr>
            <a:spLocks noGrp="1"/>
          </p:cNvSpPr>
          <p:nvPr>
            <p:ph type="body" sz="quarter" idx="13"/>
          </p:nvPr>
        </p:nvSpPr>
        <p:spPr>
          <a:xfrm>
            <a:off x="7600980" y="3163067"/>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grpSp>
        <p:nvGrpSpPr>
          <p:cNvPr id="39" name="组 38"/>
          <p:cNvGrpSpPr/>
          <p:nvPr userDrawn="1"/>
        </p:nvGrpSpPr>
        <p:grpSpPr>
          <a:xfrm>
            <a:off x="4862531" y="2625875"/>
            <a:ext cx="2600884" cy="1224506"/>
            <a:chOff x="4862531" y="2625875"/>
            <a:chExt cx="2600884" cy="1224506"/>
          </a:xfrm>
        </p:grpSpPr>
        <p:sp>
          <p:nvSpPr>
            <p:cNvPr id="16" name="椭圆 15"/>
            <p:cNvSpPr/>
            <p:nvPr/>
          </p:nvSpPr>
          <p:spPr>
            <a:xfrm>
              <a:off x="6033348" y="2625875"/>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4862531" y="3169798"/>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椭圆 19"/>
            <p:cNvSpPr/>
            <p:nvPr userDrawn="1"/>
          </p:nvSpPr>
          <p:spPr>
            <a:xfrm>
              <a:off x="7273166" y="3660132"/>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9"/>
            <p:cNvCxnSpPr>
              <a:stCxn id="17" idx="2"/>
            </p:cNvCxnSpPr>
            <p:nvPr/>
          </p:nvCxnSpPr>
          <p:spPr>
            <a:xfrm flipH="1">
              <a:off x="5024918" y="2720999"/>
              <a:ext cx="1008430" cy="476661"/>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14"/>
            <p:cNvCxnSpPr>
              <a:stCxn id="17" idx="5"/>
              <a:endCxn id="20" idx="2"/>
            </p:cNvCxnSpPr>
            <p:nvPr/>
          </p:nvCxnSpPr>
          <p:spPr>
            <a:xfrm>
              <a:off x="5024919" y="3332186"/>
              <a:ext cx="2248247" cy="423071"/>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17"/>
            <p:cNvCxnSpPr>
              <a:stCxn id="16" idx="5"/>
              <a:endCxn id="20" idx="1"/>
            </p:cNvCxnSpPr>
            <p:nvPr userDrawn="1"/>
          </p:nvCxnSpPr>
          <p:spPr>
            <a:xfrm>
              <a:off x="6195736" y="2788263"/>
              <a:ext cx="1105291" cy="89973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6" name="文本占位符 18"/>
          <p:cNvSpPr>
            <a:spLocks noGrp="1"/>
          </p:cNvSpPr>
          <p:nvPr userDrawn="1">
            <p:ph type="body" sz="quarter" idx="16"/>
          </p:nvPr>
        </p:nvSpPr>
        <p:spPr>
          <a:xfrm>
            <a:off x="1683140" y="3034303"/>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5735568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217428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24972086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C50F7A0F-4C8A-4DA1-8AA3-1810FF4E70A3}"/>
              </a:ext>
            </a:extLst>
          </p:cNvPr>
          <p:cNvPicPr>
            <a:picLocks noChangeAspect="1"/>
          </p:cNvPicPr>
          <p:nvPr userDrawn="1"/>
        </p:nvPicPr>
        <p:blipFill rotWithShape="1">
          <a:blip r:embed="rId2">
            <a:clrChange>
              <a:clrFrom>
                <a:srgbClr val="FFFFFF"/>
              </a:clrFrom>
              <a:clrTo>
                <a:srgbClr val="FFFFFF">
                  <a:alpha val="0"/>
                </a:srgbClr>
              </a:clrTo>
            </a:clrChange>
          </a:blip>
          <a:srcRect l="13924" t="13924" r="13924" b="13924"/>
          <a:stretch/>
        </p:blipFill>
        <p:spPr>
          <a:xfrm>
            <a:off x="4705130" y="1673081"/>
            <a:ext cx="2743200" cy="2743200"/>
          </a:xfrm>
          <a:prstGeom prst="rect">
            <a:avLst/>
          </a:prstGeom>
        </p:spPr>
      </p:pic>
      <p:pic>
        <p:nvPicPr>
          <p:cNvPr id="15" name="图片 14">
            <a:extLst>
              <a:ext uri="{FF2B5EF4-FFF2-40B4-BE49-F238E27FC236}">
                <a16:creationId xmlns:a16="http://schemas.microsoft.com/office/drawing/2014/main" id="{260AD2DE-F13F-4332-90AE-87C7001EAD9A}"/>
              </a:ext>
            </a:extLst>
          </p:cNvPr>
          <p:cNvPicPr>
            <a:picLocks noChangeAspect="1"/>
          </p:cNvPicPr>
          <p:nvPr userDrawn="1"/>
        </p:nvPicPr>
        <p:blipFill rotWithShape="1">
          <a:blip r:embed="rId3">
            <a:clrChange>
              <a:clrFrom>
                <a:srgbClr val="FFFFFF"/>
              </a:clrFrom>
              <a:clrTo>
                <a:srgbClr val="FFFFFF">
                  <a:alpha val="0"/>
                </a:srgbClr>
              </a:clrTo>
            </a:clrChange>
          </a:blip>
          <a:srcRect l="14439" r="14439"/>
          <a:stretch/>
        </p:blipFill>
        <p:spPr>
          <a:xfrm>
            <a:off x="8519321" y="1673081"/>
            <a:ext cx="2743200" cy="2743200"/>
          </a:xfrm>
          <a:prstGeom prst="rect">
            <a:avLst/>
          </a:prstGeom>
        </p:spPr>
      </p:pic>
      <p:pic>
        <p:nvPicPr>
          <p:cNvPr id="16" name="图片 15">
            <a:extLst>
              <a:ext uri="{FF2B5EF4-FFF2-40B4-BE49-F238E27FC236}">
                <a16:creationId xmlns:a16="http://schemas.microsoft.com/office/drawing/2014/main" id="{19418449-E7C2-4E37-8045-DD4782B12524}"/>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a:extLst>
              <a:ext uri="{FF2B5EF4-FFF2-40B4-BE49-F238E27FC236}">
                <a16:creationId xmlns:a16="http://schemas.microsoft.com/office/drawing/2014/main" id="{46C855E7-2DCA-4970-A954-7CB7F69FADAB}"/>
              </a:ext>
            </a:extLst>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1347162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sp>
        <p:nvSpPr>
          <p:cNvPr id="3" name="等腰三角形 2"/>
          <p:cNvSpPr/>
          <p:nvPr/>
        </p:nvSpPr>
        <p:spPr>
          <a:xfrm>
            <a:off x="-38100" y="4724400"/>
            <a:ext cx="1142998"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1038827"/>
              <a:gd name="connsiteY0" fmla="*/ 1790700 h 1790700"/>
              <a:gd name="connsiteX1" fmla="*/ 0 w 1038827"/>
              <a:gd name="connsiteY1" fmla="*/ 0 h 1790700"/>
              <a:gd name="connsiteX2" fmla="*/ 1038827 w 1038827"/>
              <a:gd name="connsiteY2" fmla="*/ 455337 h 1790700"/>
              <a:gd name="connsiteX3" fmla="*/ 0 w 1038827"/>
              <a:gd name="connsiteY3" fmla="*/ 1790700 h 1790700"/>
              <a:gd name="connsiteX0" fmla="*/ 0 w 1131424"/>
              <a:gd name="connsiteY0" fmla="*/ 1790700 h 1790700"/>
              <a:gd name="connsiteX1" fmla="*/ 0 w 1131424"/>
              <a:gd name="connsiteY1" fmla="*/ 0 h 1790700"/>
              <a:gd name="connsiteX2" fmla="*/ 1131424 w 1131424"/>
              <a:gd name="connsiteY2" fmla="*/ 647907 h 1790700"/>
              <a:gd name="connsiteX3" fmla="*/ 0 w 1131424"/>
              <a:gd name="connsiteY3" fmla="*/ 1790700 h 1790700"/>
              <a:gd name="connsiteX0" fmla="*/ 0 w 1131424"/>
              <a:gd name="connsiteY0" fmla="*/ 1790700 h 1790700"/>
              <a:gd name="connsiteX1" fmla="*/ 0 w 1131424"/>
              <a:gd name="connsiteY1" fmla="*/ 0 h 1790700"/>
              <a:gd name="connsiteX2" fmla="*/ 1131424 w 1131424"/>
              <a:gd name="connsiteY2" fmla="*/ 301281 h 1790700"/>
              <a:gd name="connsiteX3" fmla="*/ 0 w 1131424"/>
              <a:gd name="connsiteY3" fmla="*/ 1790700 h 1790700"/>
              <a:gd name="connsiteX0" fmla="*/ 0 w 1142998"/>
              <a:gd name="connsiteY0" fmla="*/ 1790700 h 1790700"/>
              <a:gd name="connsiteX1" fmla="*/ 0 w 1142998"/>
              <a:gd name="connsiteY1" fmla="*/ 0 h 1790700"/>
              <a:gd name="connsiteX2" fmla="*/ 1142998 w 1142998"/>
              <a:gd name="connsiteY2" fmla="*/ 638278 h 1790700"/>
              <a:gd name="connsiteX3" fmla="*/ 0 w 1142998"/>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2998" h="1790700">
                <a:moveTo>
                  <a:pt x="0" y="1790700"/>
                </a:moveTo>
                <a:lnTo>
                  <a:pt x="0" y="0"/>
                </a:lnTo>
                <a:lnTo>
                  <a:pt x="1142998" y="638278"/>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rot="10800000">
            <a:off x="8020049" y="4744302"/>
            <a:ext cx="3269125"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 name="connsiteX0" fmla="*/ 1367935 w 3269125"/>
              <a:gd name="connsiteY0" fmla="*/ 0 h 1750611"/>
              <a:gd name="connsiteX1" fmla="*/ 3269125 w 3269125"/>
              <a:gd name="connsiteY1" fmla="*/ 703604 h 1750611"/>
              <a:gd name="connsiteX2" fmla="*/ 0 w 3269125"/>
              <a:gd name="connsiteY2" fmla="*/ 1750611 h 1750611"/>
              <a:gd name="connsiteX3" fmla="*/ 1367935 w 3269125"/>
              <a:gd name="connsiteY3" fmla="*/ 0 h 1750611"/>
            </a:gdLst>
            <a:ahLst/>
            <a:cxnLst>
              <a:cxn ang="0">
                <a:pos x="connsiteX0" y="connsiteY0"/>
              </a:cxn>
              <a:cxn ang="0">
                <a:pos x="connsiteX1" y="connsiteY1"/>
              </a:cxn>
              <a:cxn ang="0">
                <a:pos x="connsiteX2" y="connsiteY2"/>
              </a:cxn>
              <a:cxn ang="0">
                <a:pos x="connsiteX3" y="connsiteY3"/>
              </a:cxn>
            </a:cxnLst>
            <a:rect l="l" t="t" r="r" b="b"/>
            <a:pathLst>
              <a:path w="3269125" h="1750611">
                <a:moveTo>
                  <a:pt x="1367935" y="0"/>
                </a:moveTo>
                <a:lnTo>
                  <a:pt x="3269125" y="703604"/>
                </a:lnTo>
                <a:lnTo>
                  <a:pt x="0" y="1750611"/>
                </a:lnTo>
                <a:lnTo>
                  <a:pt x="136793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8"/>
          <p:cNvSpPr>
            <a:spLocks noGrp="1"/>
          </p:cNvSpPr>
          <p:nvPr>
            <p:ph type="body" sz="quarter" idx="11"/>
          </p:nvPr>
        </p:nvSpPr>
        <p:spPr>
          <a:xfrm>
            <a:off x="838635" y="508406"/>
            <a:ext cx="7205742" cy="945032"/>
          </a:xfrm>
          <a:prstGeom prst="rect">
            <a:avLst/>
          </a:prstGeom>
          <a:noFill/>
        </p:spPr>
        <p:txBody>
          <a:bodyPr/>
          <a:lstStyle>
            <a:lvl1pPr marL="0" indent="0" algn="l">
              <a:buNone/>
              <a:defRPr sz="6600" b="1">
                <a:solidFill>
                  <a:schemeClr val="tx1">
                    <a:lumMod val="85000"/>
                    <a:lumOff val="15000"/>
                  </a:schemeClr>
                </a:solidFill>
              </a:defRPr>
            </a:lvl1pPr>
          </a:lstStyle>
          <a:p>
            <a:pPr lvl="0"/>
            <a:endParaRPr kumimoji="1" lang="zh-CN" altLang="en-US" dirty="0"/>
          </a:p>
        </p:txBody>
      </p:sp>
      <p:sp>
        <p:nvSpPr>
          <p:cNvPr id="13" name="文本占位符 18"/>
          <p:cNvSpPr>
            <a:spLocks noGrp="1"/>
          </p:cNvSpPr>
          <p:nvPr>
            <p:ph type="body" sz="quarter" idx="12"/>
          </p:nvPr>
        </p:nvSpPr>
        <p:spPr>
          <a:xfrm>
            <a:off x="6338282" y="193133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14" name="文本占位符 18"/>
          <p:cNvSpPr>
            <a:spLocks noGrp="1"/>
          </p:cNvSpPr>
          <p:nvPr>
            <p:ph type="body" sz="quarter" idx="13"/>
          </p:nvPr>
        </p:nvSpPr>
        <p:spPr>
          <a:xfrm>
            <a:off x="7600980" y="2726483"/>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grpSp>
        <p:nvGrpSpPr>
          <p:cNvPr id="15" name="组合 2"/>
          <p:cNvGrpSpPr/>
          <p:nvPr userDrawn="1"/>
        </p:nvGrpSpPr>
        <p:grpSpPr>
          <a:xfrm>
            <a:off x="4862531" y="2189291"/>
            <a:ext cx="2654865" cy="1764796"/>
            <a:chOff x="4441506" y="1885950"/>
            <a:chExt cx="3449243" cy="2292851"/>
          </a:xfrm>
        </p:grpSpPr>
        <p:sp>
          <p:nvSpPr>
            <p:cNvPr id="16" name="椭圆 15"/>
            <p:cNvSpPr/>
            <p:nvPr/>
          </p:nvSpPr>
          <p:spPr>
            <a:xfrm>
              <a:off x="5962650" y="1885950"/>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4441506" y="2592624"/>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p:cNvSpPr/>
            <p:nvPr/>
          </p:nvSpPr>
          <p:spPr>
            <a:xfrm>
              <a:off x="5432106" y="3931627"/>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椭圆 19"/>
            <p:cNvSpPr/>
            <p:nvPr/>
          </p:nvSpPr>
          <p:spPr>
            <a:xfrm>
              <a:off x="7643575" y="2720673"/>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椭圆 20"/>
            <p:cNvSpPr/>
            <p:nvPr/>
          </p:nvSpPr>
          <p:spPr>
            <a:xfrm>
              <a:off x="5962650" y="2762554"/>
              <a:ext cx="420570" cy="42057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9"/>
            <p:cNvCxnSpPr>
              <a:stCxn id="17" idx="2"/>
              <a:endCxn id="18" idx="7"/>
            </p:cNvCxnSpPr>
            <p:nvPr/>
          </p:nvCxnSpPr>
          <p:spPr>
            <a:xfrm flipH="1">
              <a:off x="4652482" y="2009537"/>
              <a:ext cx="1310168" cy="619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接连接符 10"/>
            <p:cNvCxnSpPr>
              <a:stCxn id="18" idx="4"/>
            </p:cNvCxnSpPr>
            <p:nvPr/>
          </p:nvCxnSpPr>
          <p:spPr>
            <a:xfrm>
              <a:off x="4565093" y="2839798"/>
              <a:ext cx="903211" cy="1128027"/>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13"/>
            <p:cNvCxnSpPr>
              <a:stCxn id="21" idx="0"/>
              <a:endCxn id="17" idx="6"/>
            </p:cNvCxnSpPr>
            <p:nvPr/>
          </p:nvCxnSpPr>
          <p:spPr>
            <a:xfrm flipH="1" flipV="1">
              <a:off x="6209824" y="2009537"/>
              <a:ext cx="1557338" cy="71113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14"/>
            <p:cNvCxnSpPr>
              <a:stCxn id="18" idx="1"/>
            </p:cNvCxnSpPr>
            <p:nvPr/>
          </p:nvCxnSpPr>
          <p:spPr>
            <a:xfrm>
              <a:off x="4477704" y="2628822"/>
              <a:ext cx="1651752" cy="32949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15"/>
            <p:cNvCxnSpPr>
              <a:stCxn id="17" idx="0"/>
            </p:cNvCxnSpPr>
            <p:nvPr/>
          </p:nvCxnSpPr>
          <p:spPr>
            <a:xfrm>
              <a:off x="6086237" y="1885950"/>
              <a:ext cx="86698" cy="1090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16"/>
            <p:cNvCxnSpPr/>
            <p:nvPr/>
          </p:nvCxnSpPr>
          <p:spPr>
            <a:xfrm flipV="1">
              <a:off x="5555693" y="2864903"/>
              <a:ext cx="661152" cy="11845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17"/>
            <p:cNvCxnSpPr>
              <a:endCxn id="21" idx="2"/>
            </p:cNvCxnSpPr>
            <p:nvPr/>
          </p:nvCxnSpPr>
          <p:spPr>
            <a:xfrm flipV="1">
              <a:off x="6216845" y="2844260"/>
              <a:ext cx="1426730" cy="11278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19"/>
            <p:cNvCxnSpPr>
              <a:endCxn id="21" idx="3"/>
            </p:cNvCxnSpPr>
            <p:nvPr/>
          </p:nvCxnSpPr>
          <p:spPr>
            <a:xfrm flipV="1">
              <a:off x="5643082" y="2931649"/>
              <a:ext cx="2036691" cy="10361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20"/>
            <p:cNvCxnSpPr>
              <a:stCxn id="17" idx="2"/>
            </p:cNvCxnSpPr>
            <p:nvPr/>
          </p:nvCxnSpPr>
          <p:spPr>
            <a:xfrm flipH="1">
              <a:off x="5555693" y="2009537"/>
              <a:ext cx="406957" cy="204567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文本占位符 18"/>
          <p:cNvSpPr>
            <a:spLocks noGrp="1"/>
          </p:cNvSpPr>
          <p:nvPr>
            <p:ph type="body" sz="quarter" idx="15"/>
          </p:nvPr>
        </p:nvSpPr>
        <p:spPr>
          <a:xfrm>
            <a:off x="5624992" y="413232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6"/>
          </p:nvPr>
        </p:nvSpPr>
        <p:spPr>
          <a:xfrm>
            <a:off x="1683140" y="2597719"/>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1935520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sp>
        <p:nvSpPr>
          <p:cNvPr id="3" name="等腰三角形 2"/>
          <p:cNvSpPr/>
          <p:nvPr/>
        </p:nvSpPr>
        <p:spPr>
          <a:xfrm>
            <a:off x="-38100" y="4724400"/>
            <a:ext cx="1142998"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1038827"/>
              <a:gd name="connsiteY0" fmla="*/ 1790700 h 1790700"/>
              <a:gd name="connsiteX1" fmla="*/ 0 w 1038827"/>
              <a:gd name="connsiteY1" fmla="*/ 0 h 1790700"/>
              <a:gd name="connsiteX2" fmla="*/ 1038827 w 1038827"/>
              <a:gd name="connsiteY2" fmla="*/ 455337 h 1790700"/>
              <a:gd name="connsiteX3" fmla="*/ 0 w 1038827"/>
              <a:gd name="connsiteY3" fmla="*/ 1790700 h 1790700"/>
              <a:gd name="connsiteX0" fmla="*/ 0 w 1131424"/>
              <a:gd name="connsiteY0" fmla="*/ 1790700 h 1790700"/>
              <a:gd name="connsiteX1" fmla="*/ 0 w 1131424"/>
              <a:gd name="connsiteY1" fmla="*/ 0 h 1790700"/>
              <a:gd name="connsiteX2" fmla="*/ 1131424 w 1131424"/>
              <a:gd name="connsiteY2" fmla="*/ 647907 h 1790700"/>
              <a:gd name="connsiteX3" fmla="*/ 0 w 1131424"/>
              <a:gd name="connsiteY3" fmla="*/ 1790700 h 1790700"/>
              <a:gd name="connsiteX0" fmla="*/ 0 w 1131424"/>
              <a:gd name="connsiteY0" fmla="*/ 1790700 h 1790700"/>
              <a:gd name="connsiteX1" fmla="*/ 0 w 1131424"/>
              <a:gd name="connsiteY1" fmla="*/ 0 h 1790700"/>
              <a:gd name="connsiteX2" fmla="*/ 1131424 w 1131424"/>
              <a:gd name="connsiteY2" fmla="*/ 301281 h 1790700"/>
              <a:gd name="connsiteX3" fmla="*/ 0 w 1131424"/>
              <a:gd name="connsiteY3" fmla="*/ 1790700 h 1790700"/>
              <a:gd name="connsiteX0" fmla="*/ 0 w 1142998"/>
              <a:gd name="connsiteY0" fmla="*/ 1790700 h 1790700"/>
              <a:gd name="connsiteX1" fmla="*/ 0 w 1142998"/>
              <a:gd name="connsiteY1" fmla="*/ 0 h 1790700"/>
              <a:gd name="connsiteX2" fmla="*/ 1142998 w 1142998"/>
              <a:gd name="connsiteY2" fmla="*/ 638278 h 1790700"/>
              <a:gd name="connsiteX3" fmla="*/ 0 w 1142998"/>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2998" h="1790700">
                <a:moveTo>
                  <a:pt x="0" y="1790700"/>
                </a:moveTo>
                <a:lnTo>
                  <a:pt x="0" y="0"/>
                </a:lnTo>
                <a:lnTo>
                  <a:pt x="1142998" y="638278"/>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rot="10800000">
            <a:off x="8020049" y="4744302"/>
            <a:ext cx="3269125"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 name="connsiteX0" fmla="*/ 1367935 w 3269125"/>
              <a:gd name="connsiteY0" fmla="*/ 0 h 1750611"/>
              <a:gd name="connsiteX1" fmla="*/ 3269125 w 3269125"/>
              <a:gd name="connsiteY1" fmla="*/ 703604 h 1750611"/>
              <a:gd name="connsiteX2" fmla="*/ 0 w 3269125"/>
              <a:gd name="connsiteY2" fmla="*/ 1750611 h 1750611"/>
              <a:gd name="connsiteX3" fmla="*/ 1367935 w 3269125"/>
              <a:gd name="connsiteY3" fmla="*/ 0 h 1750611"/>
            </a:gdLst>
            <a:ahLst/>
            <a:cxnLst>
              <a:cxn ang="0">
                <a:pos x="connsiteX0" y="connsiteY0"/>
              </a:cxn>
              <a:cxn ang="0">
                <a:pos x="connsiteX1" y="connsiteY1"/>
              </a:cxn>
              <a:cxn ang="0">
                <a:pos x="connsiteX2" y="connsiteY2"/>
              </a:cxn>
              <a:cxn ang="0">
                <a:pos x="connsiteX3" y="connsiteY3"/>
              </a:cxn>
            </a:cxnLst>
            <a:rect l="l" t="t" r="r" b="b"/>
            <a:pathLst>
              <a:path w="3269125" h="1750611">
                <a:moveTo>
                  <a:pt x="1367935" y="0"/>
                </a:moveTo>
                <a:lnTo>
                  <a:pt x="3269125" y="703604"/>
                </a:lnTo>
                <a:lnTo>
                  <a:pt x="0" y="1750611"/>
                </a:lnTo>
                <a:lnTo>
                  <a:pt x="136793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8"/>
          <p:cNvSpPr>
            <a:spLocks noGrp="1"/>
          </p:cNvSpPr>
          <p:nvPr>
            <p:ph type="body" sz="quarter" idx="11"/>
          </p:nvPr>
        </p:nvSpPr>
        <p:spPr>
          <a:xfrm>
            <a:off x="838635" y="508406"/>
            <a:ext cx="7205742" cy="945032"/>
          </a:xfrm>
          <a:prstGeom prst="rect">
            <a:avLst/>
          </a:prstGeom>
          <a:noFill/>
        </p:spPr>
        <p:txBody>
          <a:bodyPr/>
          <a:lstStyle>
            <a:lvl1pPr marL="0" indent="0" algn="l">
              <a:buNone/>
              <a:defRPr sz="6600" b="1">
                <a:solidFill>
                  <a:schemeClr val="tx1">
                    <a:lumMod val="85000"/>
                    <a:lumOff val="15000"/>
                  </a:schemeClr>
                </a:solidFill>
              </a:defRPr>
            </a:lvl1pPr>
          </a:lstStyle>
          <a:p>
            <a:pPr lvl="0"/>
            <a:endParaRPr kumimoji="1" lang="zh-CN" altLang="en-US" dirty="0"/>
          </a:p>
        </p:txBody>
      </p:sp>
      <p:sp>
        <p:nvSpPr>
          <p:cNvPr id="13" name="文本占位符 18"/>
          <p:cNvSpPr>
            <a:spLocks noGrp="1"/>
          </p:cNvSpPr>
          <p:nvPr>
            <p:ph type="body" sz="quarter" idx="12"/>
          </p:nvPr>
        </p:nvSpPr>
        <p:spPr>
          <a:xfrm>
            <a:off x="6338282" y="193133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14" name="文本占位符 18"/>
          <p:cNvSpPr>
            <a:spLocks noGrp="1"/>
          </p:cNvSpPr>
          <p:nvPr>
            <p:ph type="body" sz="quarter" idx="13"/>
          </p:nvPr>
        </p:nvSpPr>
        <p:spPr>
          <a:xfrm>
            <a:off x="7600980" y="2726483"/>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grpSp>
        <p:nvGrpSpPr>
          <p:cNvPr id="15" name="组合 2"/>
          <p:cNvGrpSpPr/>
          <p:nvPr userDrawn="1"/>
        </p:nvGrpSpPr>
        <p:grpSpPr>
          <a:xfrm>
            <a:off x="4862532" y="2189291"/>
            <a:ext cx="2854644" cy="1764796"/>
            <a:chOff x="4441506" y="1885950"/>
            <a:chExt cx="3708799" cy="2292851"/>
          </a:xfrm>
        </p:grpSpPr>
        <p:sp>
          <p:nvSpPr>
            <p:cNvPr id="16" name="椭圆 15"/>
            <p:cNvSpPr/>
            <p:nvPr/>
          </p:nvSpPr>
          <p:spPr>
            <a:xfrm>
              <a:off x="5962650" y="1885950"/>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4441506" y="2592624"/>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p:cNvSpPr/>
            <p:nvPr/>
          </p:nvSpPr>
          <p:spPr>
            <a:xfrm>
              <a:off x="5432106" y="3931627"/>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椭圆 18"/>
            <p:cNvSpPr/>
            <p:nvPr/>
          </p:nvSpPr>
          <p:spPr>
            <a:xfrm>
              <a:off x="7903131" y="3671825"/>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椭圆 19"/>
            <p:cNvSpPr/>
            <p:nvPr/>
          </p:nvSpPr>
          <p:spPr>
            <a:xfrm>
              <a:off x="7643575" y="2720673"/>
              <a:ext cx="247174" cy="24717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椭圆 20"/>
            <p:cNvSpPr/>
            <p:nvPr/>
          </p:nvSpPr>
          <p:spPr>
            <a:xfrm>
              <a:off x="5962650" y="2762554"/>
              <a:ext cx="420570" cy="42057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9"/>
            <p:cNvCxnSpPr>
              <a:stCxn id="17" idx="2"/>
              <a:endCxn id="18" idx="7"/>
            </p:cNvCxnSpPr>
            <p:nvPr/>
          </p:nvCxnSpPr>
          <p:spPr>
            <a:xfrm flipH="1">
              <a:off x="4652482" y="2009537"/>
              <a:ext cx="1310168" cy="619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接连接符 10"/>
            <p:cNvCxnSpPr>
              <a:stCxn id="18" idx="4"/>
              <a:endCxn id="19" idx="1"/>
            </p:cNvCxnSpPr>
            <p:nvPr/>
          </p:nvCxnSpPr>
          <p:spPr>
            <a:xfrm>
              <a:off x="4565093" y="2839798"/>
              <a:ext cx="903211" cy="1128027"/>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11"/>
            <p:cNvCxnSpPr>
              <a:stCxn id="19" idx="6"/>
              <a:endCxn id="20" idx="2"/>
            </p:cNvCxnSpPr>
            <p:nvPr/>
          </p:nvCxnSpPr>
          <p:spPr>
            <a:xfrm flipV="1">
              <a:off x="5679280" y="3795412"/>
              <a:ext cx="2223851" cy="259802"/>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12"/>
            <p:cNvCxnSpPr>
              <a:endCxn id="21" idx="4"/>
            </p:cNvCxnSpPr>
            <p:nvPr/>
          </p:nvCxnSpPr>
          <p:spPr>
            <a:xfrm flipH="1" flipV="1">
              <a:off x="7767162" y="2967847"/>
              <a:ext cx="252887" cy="821919"/>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13"/>
            <p:cNvCxnSpPr>
              <a:stCxn id="21" idx="0"/>
              <a:endCxn id="17" idx="6"/>
            </p:cNvCxnSpPr>
            <p:nvPr/>
          </p:nvCxnSpPr>
          <p:spPr>
            <a:xfrm flipH="1" flipV="1">
              <a:off x="6209824" y="2009537"/>
              <a:ext cx="1557338" cy="711136"/>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14"/>
            <p:cNvCxnSpPr>
              <a:stCxn id="18" idx="1"/>
            </p:cNvCxnSpPr>
            <p:nvPr/>
          </p:nvCxnSpPr>
          <p:spPr>
            <a:xfrm>
              <a:off x="4477704" y="2628822"/>
              <a:ext cx="1651752" cy="32949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15"/>
            <p:cNvCxnSpPr>
              <a:stCxn id="17" idx="0"/>
            </p:cNvCxnSpPr>
            <p:nvPr/>
          </p:nvCxnSpPr>
          <p:spPr>
            <a:xfrm>
              <a:off x="6086237" y="1885950"/>
              <a:ext cx="86698" cy="109006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16"/>
            <p:cNvCxnSpPr/>
            <p:nvPr/>
          </p:nvCxnSpPr>
          <p:spPr>
            <a:xfrm flipV="1">
              <a:off x="5555693" y="2864903"/>
              <a:ext cx="661152" cy="11845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17"/>
            <p:cNvCxnSpPr>
              <a:endCxn id="21" idx="2"/>
            </p:cNvCxnSpPr>
            <p:nvPr/>
          </p:nvCxnSpPr>
          <p:spPr>
            <a:xfrm flipV="1">
              <a:off x="6216845" y="2844260"/>
              <a:ext cx="1426730" cy="112789"/>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18"/>
            <p:cNvCxnSpPr>
              <a:stCxn id="20" idx="0"/>
            </p:cNvCxnSpPr>
            <p:nvPr/>
          </p:nvCxnSpPr>
          <p:spPr>
            <a:xfrm flipH="1" flipV="1">
              <a:off x="6216845" y="3048900"/>
              <a:ext cx="1809873" cy="622925"/>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19"/>
            <p:cNvCxnSpPr>
              <a:stCxn id="19" idx="7"/>
              <a:endCxn id="21" idx="3"/>
            </p:cNvCxnSpPr>
            <p:nvPr/>
          </p:nvCxnSpPr>
          <p:spPr>
            <a:xfrm flipV="1">
              <a:off x="5643082" y="2931649"/>
              <a:ext cx="2036691" cy="10361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20"/>
            <p:cNvCxnSpPr>
              <a:stCxn id="17" idx="2"/>
            </p:cNvCxnSpPr>
            <p:nvPr/>
          </p:nvCxnSpPr>
          <p:spPr>
            <a:xfrm flipH="1">
              <a:off x="5555693" y="2009537"/>
              <a:ext cx="406957" cy="204567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4" name="文本占位符 18"/>
          <p:cNvSpPr>
            <a:spLocks noGrp="1"/>
          </p:cNvSpPr>
          <p:nvPr>
            <p:ph type="body" sz="quarter" idx="14"/>
          </p:nvPr>
        </p:nvSpPr>
        <p:spPr>
          <a:xfrm>
            <a:off x="7827285" y="3563870"/>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5" name="文本占位符 18"/>
          <p:cNvSpPr>
            <a:spLocks noGrp="1"/>
          </p:cNvSpPr>
          <p:nvPr>
            <p:ph type="body" sz="quarter" idx="15"/>
          </p:nvPr>
        </p:nvSpPr>
        <p:spPr>
          <a:xfrm>
            <a:off x="5624992" y="413232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6" name="文本占位符 18"/>
          <p:cNvSpPr>
            <a:spLocks noGrp="1"/>
          </p:cNvSpPr>
          <p:nvPr>
            <p:ph type="body" sz="quarter" idx="16"/>
          </p:nvPr>
        </p:nvSpPr>
        <p:spPr>
          <a:xfrm>
            <a:off x="1683140" y="2597719"/>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16704846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sp>
        <p:nvSpPr>
          <p:cNvPr id="3" name="等腰三角形 2"/>
          <p:cNvSpPr/>
          <p:nvPr/>
        </p:nvSpPr>
        <p:spPr>
          <a:xfrm>
            <a:off x="-38100" y="4724400"/>
            <a:ext cx="1142998" cy="215265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1038827"/>
              <a:gd name="connsiteY0" fmla="*/ 1790700 h 1790700"/>
              <a:gd name="connsiteX1" fmla="*/ 0 w 1038827"/>
              <a:gd name="connsiteY1" fmla="*/ 0 h 1790700"/>
              <a:gd name="connsiteX2" fmla="*/ 1038827 w 1038827"/>
              <a:gd name="connsiteY2" fmla="*/ 455337 h 1790700"/>
              <a:gd name="connsiteX3" fmla="*/ 0 w 1038827"/>
              <a:gd name="connsiteY3" fmla="*/ 1790700 h 1790700"/>
              <a:gd name="connsiteX0" fmla="*/ 0 w 1131424"/>
              <a:gd name="connsiteY0" fmla="*/ 1790700 h 1790700"/>
              <a:gd name="connsiteX1" fmla="*/ 0 w 1131424"/>
              <a:gd name="connsiteY1" fmla="*/ 0 h 1790700"/>
              <a:gd name="connsiteX2" fmla="*/ 1131424 w 1131424"/>
              <a:gd name="connsiteY2" fmla="*/ 647907 h 1790700"/>
              <a:gd name="connsiteX3" fmla="*/ 0 w 1131424"/>
              <a:gd name="connsiteY3" fmla="*/ 1790700 h 1790700"/>
              <a:gd name="connsiteX0" fmla="*/ 0 w 1131424"/>
              <a:gd name="connsiteY0" fmla="*/ 1790700 h 1790700"/>
              <a:gd name="connsiteX1" fmla="*/ 0 w 1131424"/>
              <a:gd name="connsiteY1" fmla="*/ 0 h 1790700"/>
              <a:gd name="connsiteX2" fmla="*/ 1131424 w 1131424"/>
              <a:gd name="connsiteY2" fmla="*/ 301281 h 1790700"/>
              <a:gd name="connsiteX3" fmla="*/ 0 w 1131424"/>
              <a:gd name="connsiteY3" fmla="*/ 1790700 h 1790700"/>
              <a:gd name="connsiteX0" fmla="*/ 0 w 1142998"/>
              <a:gd name="connsiteY0" fmla="*/ 1790700 h 1790700"/>
              <a:gd name="connsiteX1" fmla="*/ 0 w 1142998"/>
              <a:gd name="connsiteY1" fmla="*/ 0 h 1790700"/>
              <a:gd name="connsiteX2" fmla="*/ 1142998 w 1142998"/>
              <a:gd name="connsiteY2" fmla="*/ 638278 h 1790700"/>
              <a:gd name="connsiteX3" fmla="*/ 0 w 1142998"/>
              <a:gd name="connsiteY3" fmla="*/ 1790700 h 1790700"/>
            </a:gdLst>
            <a:ahLst/>
            <a:cxnLst>
              <a:cxn ang="0">
                <a:pos x="connsiteX0" y="connsiteY0"/>
              </a:cxn>
              <a:cxn ang="0">
                <a:pos x="connsiteX1" y="connsiteY1"/>
              </a:cxn>
              <a:cxn ang="0">
                <a:pos x="connsiteX2" y="connsiteY2"/>
              </a:cxn>
              <a:cxn ang="0">
                <a:pos x="connsiteX3" y="connsiteY3"/>
              </a:cxn>
            </a:cxnLst>
            <a:rect l="l" t="t" r="r" b="b"/>
            <a:pathLst>
              <a:path w="1142998" h="1790700">
                <a:moveTo>
                  <a:pt x="0" y="1790700"/>
                </a:moveTo>
                <a:lnTo>
                  <a:pt x="0" y="0"/>
                </a:lnTo>
                <a:lnTo>
                  <a:pt x="1142998" y="638278"/>
                </a:lnTo>
                <a:lnTo>
                  <a:pt x="0" y="1790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2"/>
          <p:cNvSpPr/>
          <p:nvPr/>
        </p:nvSpPr>
        <p:spPr>
          <a:xfrm>
            <a:off x="-54770" y="5482592"/>
            <a:ext cx="2668429" cy="140112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2668429"/>
              <a:gd name="connsiteY0" fmla="*/ 1165539 h 1165539"/>
              <a:gd name="connsiteX1" fmla="*/ 1155859 w 2668429"/>
              <a:gd name="connsiteY1" fmla="*/ 0 h 1165539"/>
              <a:gd name="connsiteX2" fmla="*/ 2668429 w 2668429"/>
              <a:gd name="connsiteY2" fmla="*/ 346575 h 1165539"/>
              <a:gd name="connsiteX3" fmla="*/ 0 w 2668429"/>
              <a:gd name="connsiteY3" fmla="*/ 1165539 h 1165539"/>
            </a:gdLst>
            <a:ahLst/>
            <a:cxnLst>
              <a:cxn ang="0">
                <a:pos x="connsiteX0" y="connsiteY0"/>
              </a:cxn>
              <a:cxn ang="0">
                <a:pos x="connsiteX1" y="connsiteY1"/>
              </a:cxn>
              <a:cxn ang="0">
                <a:pos x="connsiteX2" y="connsiteY2"/>
              </a:cxn>
              <a:cxn ang="0">
                <a:pos x="connsiteX3" y="connsiteY3"/>
              </a:cxn>
            </a:cxnLst>
            <a:rect l="l" t="t" r="r" b="b"/>
            <a:pathLst>
              <a:path w="2668429" h="1165539">
                <a:moveTo>
                  <a:pt x="0" y="1165539"/>
                </a:moveTo>
                <a:lnTo>
                  <a:pt x="1155859" y="0"/>
                </a:lnTo>
                <a:lnTo>
                  <a:pt x="2668429" y="346575"/>
                </a:lnTo>
                <a:lnTo>
                  <a:pt x="0" y="11655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2"/>
          <p:cNvSpPr/>
          <p:nvPr/>
        </p:nvSpPr>
        <p:spPr>
          <a:xfrm>
            <a:off x="-30480" y="5669282"/>
            <a:ext cx="4472940" cy="1203960"/>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Lst>
            <a:ahLst/>
            <a:cxnLst>
              <a:cxn ang="0">
                <a:pos x="connsiteX0" y="connsiteY0"/>
              </a:cxn>
              <a:cxn ang="0">
                <a:pos x="connsiteX1" y="connsiteY1"/>
              </a:cxn>
              <a:cxn ang="0">
                <a:pos x="connsiteX2" y="connsiteY2"/>
              </a:cxn>
              <a:cxn ang="0">
                <a:pos x="connsiteX3" y="connsiteY3"/>
              </a:cxn>
            </a:cxnLst>
            <a:rect l="l" t="t" r="r" b="b"/>
            <a:pathLst>
              <a:path w="4472940" h="1001524">
                <a:moveTo>
                  <a:pt x="0" y="1001524"/>
                </a:moveTo>
                <a:lnTo>
                  <a:pt x="3257550" y="0"/>
                </a:lnTo>
                <a:lnTo>
                  <a:pt x="4472940" y="993128"/>
                </a:lnTo>
                <a:lnTo>
                  <a:pt x="0" y="100152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2"/>
          <p:cNvSpPr/>
          <p:nvPr/>
        </p:nvSpPr>
        <p:spPr>
          <a:xfrm>
            <a:off x="3188970" y="5433060"/>
            <a:ext cx="3562350" cy="142246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Lst>
            <a:ahLst/>
            <a:cxnLst>
              <a:cxn ang="0">
                <a:pos x="connsiteX0" y="connsiteY0"/>
              </a:cxn>
              <a:cxn ang="0">
                <a:pos x="connsiteX1" y="connsiteY1"/>
              </a:cxn>
              <a:cxn ang="0">
                <a:pos x="connsiteX2" y="connsiteY2"/>
              </a:cxn>
              <a:cxn ang="0">
                <a:pos x="connsiteX3" y="connsiteY3"/>
              </a:cxn>
            </a:cxnLst>
            <a:rect l="l" t="t" r="r" b="b"/>
            <a:pathLst>
              <a:path w="3562350" h="1183291">
                <a:moveTo>
                  <a:pt x="0" y="209179"/>
                </a:moveTo>
                <a:lnTo>
                  <a:pt x="3562350" y="0"/>
                </a:lnTo>
                <a:lnTo>
                  <a:pt x="1215390" y="1183291"/>
                </a:lnTo>
                <a:lnTo>
                  <a:pt x="0" y="20917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2"/>
          <p:cNvSpPr/>
          <p:nvPr/>
        </p:nvSpPr>
        <p:spPr>
          <a:xfrm rot="10800000">
            <a:off x="4392931" y="5233036"/>
            <a:ext cx="3633787" cy="1632017"/>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3633787"/>
              <a:gd name="connsiteY0" fmla="*/ 716280 h 1357607"/>
              <a:gd name="connsiteX1" fmla="*/ 3633787 w 3633787"/>
              <a:gd name="connsiteY1" fmla="*/ 0 h 1357607"/>
              <a:gd name="connsiteX2" fmla="*/ 967740 w 3633787"/>
              <a:gd name="connsiteY2" fmla="*/ 1357607 h 1357607"/>
              <a:gd name="connsiteX3" fmla="*/ 0 w 3633787"/>
              <a:gd name="connsiteY3" fmla="*/ 716280 h 1357607"/>
            </a:gdLst>
            <a:ahLst/>
            <a:cxnLst>
              <a:cxn ang="0">
                <a:pos x="connsiteX0" y="connsiteY0"/>
              </a:cxn>
              <a:cxn ang="0">
                <a:pos x="connsiteX1" y="connsiteY1"/>
              </a:cxn>
              <a:cxn ang="0">
                <a:pos x="connsiteX2" y="connsiteY2"/>
              </a:cxn>
              <a:cxn ang="0">
                <a:pos x="connsiteX3" y="connsiteY3"/>
              </a:cxn>
            </a:cxnLst>
            <a:rect l="l" t="t" r="r" b="b"/>
            <a:pathLst>
              <a:path w="3633787" h="1357607">
                <a:moveTo>
                  <a:pt x="0" y="716280"/>
                </a:moveTo>
                <a:lnTo>
                  <a:pt x="3633787" y="0"/>
                </a:lnTo>
                <a:lnTo>
                  <a:pt x="967740" y="1357607"/>
                </a:lnTo>
                <a:lnTo>
                  <a:pt x="0" y="7162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2"/>
          <p:cNvSpPr/>
          <p:nvPr/>
        </p:nvSpPr>
        <p:spPr>
          <a:xfrm rot="10800000">
            <a:off x="4441506" y="5997509"/>
            <a:ext cx="5529263" cy="86620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529262"/>
              <a:gd name="connsiteY0" fmla="*/ 0 h 720562"/>
              <a:gd name="connsiteX1" fmla="*/ 5529262 w 5529262"/>
              <a:gd name="connsiteY1" fmla="*/ 12678 h 720562"/>
              <a:gd name="connsiteX2" fmla="*/ 1920240 w 5529262"/>
              <a:gd name="connsiteY2" fmla="*/ 720562 h 720562"/>
              <a:gd name="connsiteX3" fmla="*/ 0 w 5529262"/>
              <a:gd name="connsiteY3" fmla="*/ 0 h 720562"/>
              <a:gd name="connsiteX0" fmla="*/ 0 w 5524500"/>
              <a:gd name="connsiteY0" fmla="*/ 0 h 720562"/>
              <a:gd name="connsiteX1" fmla="*/ 5524500 w 5524500"/>
              <a:gd name="connsiteY1" fmla="*/ 8716 h 720562"/>
              <a:gd name="connsiteX2" fmla="*/ 1920240 w 5524500"/>
              <a:gd name="connsiteY2" fmla="*/ 720562 h 720562"/>
              <a:gd name="connsiteX3" fmla="*/ 0 w 5524500"/>
              <a:gd name="connsiteY3" fmla="*/ 0 h 720562"/>
              <a:gd name="connsiteX0" fmla="*/ 0 w 5529263"/>
              <a:gd name="connsiteY0" fmla="*/ 0 h 720562"/>
              <a:gd name="connsiteX1" fmla="*/ 5529263 w 5529263"/>
              <a:gd name="connsiteY1" fmla="*/ 8716 h 720562"/>
              <a:gd name="connsiteX2" fmla="*/ 1920240 w 5529263"/>
              <a:gd name="connsiteY2" fmla="*/ 720562 h 720562"/>
              <a:gd name="connsiteX3" fmla="*/ 0 w 5529263"/>
              <a:gd name="connsiteY3" fmla="*/ 0 h 720562"/>
            </a:gdLst>
            <a:ahLst/>
            <a:cxnLst>
              <a:cxn ang="0">
                <a:pos x="connsiteX0" y="connsiteY0"/>
              </a:cxn>
              <a:cxn ang="0">
                <a:pos x="connsiteX1" y="connsiteY1"/>
              </a:cxn>
              <a:cxn ang="0">
                <a:pos x="connsiteX2" y="connsiteY2"/>
              </a:cxn>
              <a:cxn ang="0">
                <a:pos x="connsiteX3" y="connsiteY3"/>
              </a:cxn>
            </a:cxnLst>
            <a:rect l="l" t="t" r="r" b="b"/>
            <a:pathLst>
              <a:path w="5529263" h="720562">
                <a:moveTo>
                  <a:pt x="0" y="0"/>
                </a:moveTo>
                <a:lnTo>
                  <a:pt x="5529263" y="8716"/>
                </a:lnTo>
                <a:lnTo>
                  <a:pt x="1920240" y="72056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2"/>
          <p:cNvSpPr/>
          <p:nvPr/>
        </p:nvSpPr>
        <p:spPr>
          <a:xfrm rot="10800000">
            <a:off x="8020049" y="4744302"/>
            <a:ext cx="3269125" cy="2104458"/>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310890"/>
              <a:gd name="connsiteY0" fmla="*/ 0 h 1750611"/>
              <a:gd name="connsiteX1" fmla="*/ 3310890 w 3310890"/>
              <a:gd name="connsiteY1" fmla="*/ 728959 h 1750611"/>
              <a:gd name="connsiteX2" fmla="*/ 0 w 3310890"/>
              <a:gd name="connsiteY2" fmla="*/ 1750611 h 1750611"/>
              <a:gd name="connsiteX3" fmla="*/ 1356360 w 3310890"/>
              <a:gd name="connsiteY3" fmla="*/ 0 h 1750611"/>
              <a:gd name="connsiteX0" fmla="*/ 1356360 w 3257550"/>
              <a:gd name="connsiteY0" fmla="*/ 0 h 1750611"/>
              <a:gd name="connsiteX1" fmla="*/ 3257550 w 3257550"/>
              <a:gd name="connsiteY1" fmla="*/ 703604 h 1750611"/>
              <a:gd name="connsiteX2" fmla="*/ 0 w 3257550"/>
              <a:gd name="connsiteY2" fmla="*/ 1750611 h 1750611"/>
              <a:gd name="connsiteX3" fmla="*/ 1356360 w 3257550"/>
              <a:gd name="connsiteY3" fmla="*/ 0 h 1750611"/>
              <a:gd name="connsiteX0" fmla="*/ 1367935 w 3269125"/>
              <a:gd name="connsiteY0" fmla="*/ 0 h 1750611"/>
              <a:gd name="connsiteX1" fmla="*/ 3269125 w 3269125"/>
              <a:gd name="connsiteY1" fmla="*/ 703604 h 1750611"/>
              <a:gd name="connsiteX2" fmla="*/ 0 w 3269125"/>
              <a:gd name="connsiteY2" fmla="*/ 1750611 h 1750611"/>
              <a:gd name="connsiteX3" fmla="*/ 1367935 w 3269125"/>
              <a:gd name="connsiteY3" fmla="*/ 0 h 1750611"/>
            </a:gdLst>
            <a:ahLst/>
            <a:cxnLst>
              <a:cxn ang="0">
                <a:pos x="connsiteX0" y="connsiteY0"/>
              </a:cxn>
              <a:cxn ang="0">
                <a:pos x="connsiteX1" y="connsiteY1"/>
              </a:cxn>
              <a:cxn ang="0">
                <a:pos x="connsiteX2" y="connsiteY2"/>
              </a:cxn>
              <a:cxn ang="0">
                <a:pos x="connsiteX3" y="connsiteY3"/>
              </a:cxn>
            </a:cxnLst>
            <a:rect l="l" t="t" r="r" b="b"/>
            <a:pathLst>
              <a:path w="3269125" h="1750611">
                <a:moveTo>
                  <a:pt x="1367935" y="0"/>
                </a:moveTo>
                <a:lnTo>
                  <a:pt x="3269125" y="703604"/>
                </a:lnTo>
                <a:lnTo>
                  <a:pt x="0" y="1750611"/>
                </a:lnTo>
                <a:lnTo>
                  <a:pt x="136793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2"/>
          <p:cNvSpPr/>
          <p:nvPr/>
        </p:nvSpPr>
        <p:spPr>
          <a:xfrm rot="10800000">
            <a:off x="9898380" y="4186523"/>
            <a:ext cx="2324100" cy="2660716"/>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Lst>
            <a:ahLst/>
            <a:cxnLst>
              <a:cxn ang="0">
                <a:pos x="connsiteX0" y="connsiteY0"/>
              </a:cxn>
              <a:cxn ang="0">
                <a:pos x="connsiteX1" y="connsiteY1"/>
              </a:cxn>
              <a:cxn ang="0">
                <a:pos x="connsiteX2" y="connsiteY2"/>
              </a:cxn>
              <a:cxn ang="0">
                <a:pos x="connsiteX3" y="connsiteY3"/>
              </a:cxn>
            </a:cxnLst>
            <a:rect l="l" t="t" r="r" b="b"/>
            <a:pathLst>
              <a:path w="2324100" h="2213339">
                <a:moveTo>
                  <a:pt x="0" y="3168"/>
                </a:moveTo>
                <a:lnTo>
                  <a:pt x="2324100" y="0"/>
                </a:lnTo>
                <a:lnTo>
                  <a:pt x="567690" y="2213339"/>
                </a:lnTo>
                <a:lnTo>
                  <a:pt x="0" y="316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2"/>
          <p:cNvSpPr/>
          <p:nvPr/>
        </p:nvSpPr>
        <p:spPr>
          <a:xfrm rot="10800000">
            <a:off x="11653837" y="4178801"/>
            <a:ext cx="553402" cy="2646431"/>
          </a:xfrm>
          <a:custGeom>
            <a:avLst/>
            <a:gdLst>
              <a:gd name="connsiteX0" fmla="*/ 0 w 1562100"/>
              <a:gd name="connsiteY0" fmla="*/ 2095500 h 2095500"/>
              <a:gd name="connsiteX1" fmla="*/ 781050 w 1562100"/>
              <a:gd name="connsiteY1" fmla="*/ 0 h 2095500"/>
              <a:gd name="connsiteX2" fmla="*/ 1562100 w 1562100"/>
              <a:gd name="connsiteY2" fmla="*/ 2095500 h 2095500"/>
              <a:gd name="connsiteX3" fmla="*/ 0 w 1562100"/>
              <a:gd name="connsiteY3" fmla="*/ 2095500 h 2095500"/>
              <a:gd name="connsiteX0" fmla="*/ 0 w 1600200"/>
              <a:gd name="connsiteY0" fmla="*/ 3848100 h 3848100"/>
              <a:gd name="connsiteX1" fmla="*/ 819150 w 1600200"/>
              <a:gd name="connsiteY1" fmla="*/ 0 h 3848100"/>
              <a:gd name="connsiteX2" fmla="*/ 1600200 w 1600200"/>
              <a:gd name="connsiteY2" fmla="*/ 2095500 h 3848100"/>
              <a:gd name="connsiteX3" fmla="*/ 0 w 1600200"/>
              <a:gd name="connsiteY3" fmla="*/ 3848100 h 3848100"/>
              <a:gd name="connsiteX0" fmla="*/ 0 w 1600200"/>
              <a:gd name="connsiteY0" fmla="*/ 1790700 h 1790700"/>
              <a:gd name="connsiteX1" fmla="*/ 0 w 1600200"/>
              <a:gd name="connsiteY1" fmla="*/ 0 h 1790700"/>
              <a:gd name="connsiteX2" fmla="*/ 1600200 w 1600200"/>
              <a:gd name="connsiteY2" fmla="*/ 38100 h 1790700"/>
              <a:gd name="connsiteX3" fmla="*/ 0 w 1600200"/>
              <a:gd name="connsiteY3" fmla="*/ 1790700 h 1790700"/>
              <a:gd name="connsiteX0" fmla="*/ 0 w 1143000"/>
              <a:gd name="connsiteY0" fmla="*/ 1790700 h 1790700"/>
              <a:gd name="connsiteX1" fmla="*/ 0 w 1143000"/>
              <a:gd name="connsiteY1" fmla="*/ 0 h 1790700"/>
              <a:gd name="connsiteX2" fmla="*/ 1143000 w 1143000"/>
              <a:gd name="connsiteY2" fmla="*/ 628650 h 1790700"/>
              <a:gd name="connsiteX3" fmla="*/ 0 w 1143000"/>
              <a:gd name="connsiteY3" fmla="*/ 1790700 h 1790700"/>
              <a:gd name="connsiteX0" fmla="*/ 0 w 2971800"/>
              <a:gd name="connsiteY0" fmla="*/ 1790700 h 1790700"/>
              <a:gd name="connsiteX1" fmla="*/ 1828800 w 2971800"/>
              <a:gd name="connsiteY1" fmla="*/ 0 h 1790700"/>
              <a:gd name="connsiteX2" fmla="*/ 2971800 w 2971800"/>
              <a:gd name="connsiteY2" fmla="*/ 628650 h 1790700"/>
              <a:gd name="connsiteX3" fmla="*/ 0 w 2971800"/>
              <a:gd name="connsiteY3" fmla="*/ 1790700 h 1790700"/>
              <a:gd name="connsiteX0" fmla="*/ 0 w 2971800"/>
              <a:gd name="connsiteY0" fmla="*/ 1162050 h 1162050"/>
              <a:gd name="connsiteX1" fmla="*/ 1162050 w 2971800"/>
              <a:gd name="connsiteY1" fmla="*/ 52767 h 1162050"/>
              <a:gd name="connsiteX2" fmla="*/ 2971800 w 2971800"/>
              <a:gd name="connsiteY2" fmla="*/ 0 h 1162050"/>
              <a:gd name="connsiteX3" fmla="*/ 0 w 2971800"/>
              <a:gd name="connsiteY3" fmla="*/ 1162050 h 1162050"/>
              <a:gd name="connsiteX0" fmla="*/ 0 w 2628900"/>
              <a:gd name="connsiteY0" fmla="*/ 1109283 h 1109283"/>
              <a:gd name="connsiteX1" fmla="*/ 1162050 w 2628900"/>
              <a:gd name="connsiteY1" fmla="*/ 0 h 1109283"/>
              <a:gd name="connsiteX2" fmla="*/ 2628900 w 2628900"/>
              <a:gd name="connsiteY2" fmla="*/ 295865 h 1109283"/>
              <a:gd name="connsiteX3" fmla="*/ 0 w 2628900"/>
              <a:gd name="connsiteY3" fmla="*/ 1109283 h 1109283"/>
              <a:gd name="connsiteX0" fmla="*/ 0 w 2628900"/>
              <a:gd name="connsiteY0" fmla="*/ 1159993 h 1159993"/>
              <a:gd name="connsiteX1" fmla="*/ 1116330 w 2628900"/>
              <a:gd name="connsiteY1" fmla="*/ 0 h 1159993"/>
              <a:gd name="connsiteX2" fmla="*/ 2628900 w 2628900"/>
              <a:gd name="connsiteY2" fmla="*/ 346575 h 1159993"/>
              <a:gd name="connsiteX3" fmla="*/ 0 w 2628900"/>
              <a:gd name="connsiteY3" fmla="*/ 1159993 h 1159993"/>
              <a:gd name="connsiteX0" fmla="*/ 0 w 2651760"/>
              <a:gd name="connsiteY0" fmla="*/ 1153654 h 1153654"/>
              <a:gd name="connsiteX1" fmla="*/ 1139190 w 2651760"/>
              <a:gd name="connsiteY1" fmla="*/ 0 h 1153654"/>
              <a:gd name="connsiteX2" fmla="*/ 2651760 w 2651760"/>
              <a:gd name="connsiteY2" fmla="*/ 346575 h 1153654"/>
              <a:gd name="connsiteX3" fmla="*/ 0 w 2651760"/>
              <a:gd name="connsiteY3" fmla="*/ 1153654 h 1153654"/>
              <a:gd name="connsiteX0" fmla="*/ 0 w 4617720"/>
              <a:gd name="connsiteY0" fmla="*/ 1166332 h 1166332"/>
              <a:gd name="connsiteX1" fmla="*/ 3105150 w 4617720"/>
              <a:gd name="connsiteY1" fmla="*/ 0 h 1166332"/>
              <a:gd name="connsiteX2" fmla="*/ 4617720 w 4617720"/>
              <a:gd name="connsiteY2" fmla="*/ 346575 h 1166332"/>
              <a:gd name="connsiteX3" fmla="*/ 0 w 4617720"/>
              <a:gd name="connsiteY3" fmla="*/ 1166332 h 1166332"/>
              <a:gd name="connsiteX0" fmla="*/ 0 w 4617720"/>
              <a:gd name="connsiteY0" fmla="*/ 893765 h 893765"/>
              <a:gd name="connsiteX1" fmla="*/ 3272790 w 4617720"/>
              <a:gd name="connsiteY1" fmla="*/ 0 h 893765"/>
              <a:gd name="connsiteX2" fmla="*/ 4617720 w 4617720"/>
              <a:gd name="connsiteY2" fmla="*/ 74008 h 893765"/>
              <a:gd name="connsiteX3" fmla="*/ 0 w 4617720"/>
              <a:gd name="connsiteY3" fmla="*/ 893765 h 893765"/>
              <a:gd name="connsiteX0" fmla="*/ 0 w 4617720"/>
              <a:gd name="connsiteY0" fmla="*/ 1001524 h 1001524"/>
              <a:gd name="connsiteX1" fmla="*/ 3257550 w 4617720"/>
              <a:gd name="connsiteY1" fmla="*/ 0 h 1001524"/>
              <a:gd name="connsiteX2" fmla="*/ 4617720 w 4617720"/>
              <a:gd name="connsiteY2" fmla="*/ 181767 h 1001524"/>
              <a:gd name="connsiteX3" fmla="*/ 0 w 4617720"/>
              <a:gd name="connsiteY3" fmla="*/ 1001524 h 1001524"/>
              <a:gd name="connsiteX0" fmla="*/ 0 w 4472940"/>
              <a:gd name="connsiteY0" fmla="*/ 1001524 h 1001524"/>
              <a:gd name="connsiteX1" fmla="*/ 3257550 w 4472940"/>
              <a:gd name="connsiteY1" fmla="*/ 0 h 1001524"/>
              <a:gd name="connsiteX2" fmla="*/ 4472940 w 4472940"/>
              <a:gd name="connsiteY2" fmla="*/ 993128 h 1001524"/>
              <a:gd name="connsiteX3" fmla="*/ 0 w 4472940"/>
              <a:gd name="connsiteY3" fmla="*/ 1001524 h 1001524"/>
              <a:gd name="connsiteX0" fmla="*/ 0 w 5025390"/>
              <a:gd name="connsiteY0" fmla="*/ 668739 h 993128"/>
              <a:gd name="connsiteX1" fmla="*/ 3810000 w 5025390"/>
              <a:gd name="connsiteY1" fmla="*/ 0 h 993128"/>
              <a:gd name="connsiteX2" fmla="*/ 5025390 w 5025390"/>
              <a:gd name="connsiteY2" fmla="*/ 993128 h 993128"/>
              <a:gd name="connsiteX3" fmla="*/ 0 w 5025390"/>
              <a:gd name="connsiteY3" fmla="*/ 668739 h 993128"/>
              <a:gd name="connsiteX0" fmla="*/ 0 w 3810000"/>
              <a:gd name="connsiteY0" fmla="*/ 668739 h 1642851"/>
              <a:gd name="connsiteX1" fmla="*/ 3810000 w 3810000"/>
              <a:gd name="connsiteY1" fmla="*/ 0 h 1642851"/>
              <a:gd name="connsiteX2" fmla="*/ 1215390 w 3810000"/>
              <a:gd name="connsiteY2" fmla="*/ 1642851 h 1642851"/>
              <a:gd name="connsiteX3" fmla="*/ 0 w 3810000"/>
              <a:gd name="connsiteY3" fmla="*/ 668739 h 1642851"/>
              <a:gd name="connsiteX0" fmla="*/ 0 w 2419350"/>
              <a:gd name="connsiteY0" fmla="*/ 335954 h 1310066"/>
              <a:gd name="connsiteX1" fmla="*/ 2419350 w 2419350"/>
              <a:gd name="connsiteY1" fmla="*/ 0 h 1310066"/>
              <a:gd name="connsiteX2" fmla="*/ 1215390 w 2419350"/>
              <a:gd name="connsiteY2" fmla="*/ 1310066 h 1310066"/>
              <a:gd name="connsiteX3" fmla="*/ 0 w 2419350"/>
              <a:gd name="connsiteY3" fmla="*/ 335954 h 1310066"/>
              <a:gd name="connsiteX0" fmla="*/ 0 w 3562350"/>
              <a:gd name="connsiteY0" fmla="*/ 209179 h 1183291"/>
              <a:gd name="connsiteX1" fmla="*/ 3562350 w 3562350"/>
              <a:gd name="connsiteY1" fmla="*/ 0 h 1183291"/>
              <a:gd name="connsiteX2" fmla="*/ 1215390 w 3562350"/>
              <a:gd name="connsiteY2" fmla="*/ 1183291 h 1183291"/>
              <a:gd name="connsiteX3" fmla="*/ 0 w 3562350"/>
              <a:gd name="connsiteY3" fmla="*/ 209179 h 1183291"/>
              <a:gd name="connsiteX0" fmla="*/ 0 w 3867150"/>
              <a:gd name="connsiteY0" fmla="*/ 383495 h 1357607"/>
              <a:gd name="connsiteX1" fmla="*/ 3867150 w 3867150"/>
              <a:gd name="connsiteY1" fmla="*/ 0 h 1357607"/>
              <a:gd name="connsiteX2" fmla="*/ 1215390 w 3867150"/>
              <a:gd name="connsiteY2" fmla="*/ 1357607 h 1357607"/>
              <a:gd name="connsiteX3" fmla="*/ 0 w 3867150"/>
              <a:gd name="connsiteY3" fmla="*/ 383495 h 1357607"/>
              <a:gd name="connsiteX0" fmla="*/ 0 w 3619500"/>
              <a:gd name="connsiteY0" fmla="*/ 716280 h 1357607"/>
              <a:gd name="connsiteX1" fmla="*/ 3619500 w 3619500"/>
              <a:gd name="connsiteY1" fmla="*/ 0 h 1357607"/>
              <a:gd name="connsiteX2" fmla="*/ 967740 w 3619500"/>
              <a:gd name="connsiteY2" fmla="*/ 1357607 h 1357607"/>
              <a:gd name="connsiteX3" fmla="*/ 0 w 3619500"/>
              <a:gd name="connsiteY3" fmla="*/ 716280 h 1357607"/>
              <a:gd name="connsiteX0" fmla="*/ 0 w 5886450"/>
              <a:gd name="connsiteY0" fmla="*/ 747974 h 1389301"/>
              <a:gd name="connsiteX1" fmla="*/ 5886450 w 5886450"/>
              <a:gd name="connsiteY1" fmla="*/ 0 h 1389301"/>
              <a:gd name="connsiteX2" fmla="*/ 967740 w 5886450"/>
              <a:gd name="connsiteY2" fmla="*/ 1389301 h 1389301"/>
              <a:gd name="connsiteX3" fmla="*/ 0 w 5886450"/>
              <a:gd name="connsiteY3" fmla="*/ 747974 h 1389301"/>
              <a:gd name="connsiteX0" fmla="*/ 0 w 5886450"/>
              <a:gd name="connsiteY0" fmla="*/ 747974 h 771272"/>
              <a:gd name="connsiteX1" fmla="*/ 5886450 w 5886450"/>
              <a:gd name="connsiteY1" fmla="*/ 0 h 771272"/>
              <a:gd name="connsiteX2" fmla="*/ 2586990 w 5886450"/>
              <a:gd name="connsiteY2" fmla="*/ 771272 h 771272"/>
              <a:gd name="connsiteX3" fmla="*/ 0 w 5886450"/>
              <a:gd name="connsiteY3" fmla="*/ 747974 h 771272"/>
              <a:gd name="connsiteX0" fmla="*/ 0 w 5486400"/>
              <a:gd name="connsiteY0" fmla="*/ 0 h 783950"/>
              <a:gd name="connsiteX1" fmla="*/ 5486400 w 5486400"/>
              <a:gd name="connsiteY1" fmla="*/ 12678 h 783950"/>
              <a:gd name="connsiteX2" fmla="*/ 2186940 w 5486400"/>
              <a:gd name="connsiteY2" fmla="*/ 783950 h 783950"/>
              <a:gd name="connsiteX3" fmla="*/ 0 w 5486400"/>
              <a:gd name="connsiteY3" fmla="*/ 0 h 783950"/>
              <a:gd name="connsiteX0" fmla="*/ 0 w 5486400"/>
              <a:gd name="connsiteY0" fmla="*/ 0 h 720562"/>
              <a:gd name="connsiteX1" fmla="*/ 5486400 w 5486400"/>
              <a:gd name="connsiteY1" fmla="*/ 12678 h 720562"/>
              <a:gd name="connsiteX2" fmla="*/ 1920240 w 5486400"/>
              <a:gd name="connsiteY2" fmla="*/ 720562 h 720562"/>
              <a:gd name="connsiteX3" fmla="*/ 0 w 5486400"/>
              <a:gd name="connsiteY3" fmla="*/ 0 h 720562"/>
              <a:gd name="connsiteX0" fmla="*/ 0 w 5276850"/>
              <a:gd name="connsiteY0" fmla="*/ 320106 h 1040668"/>
              <a:gd name="connsiteX1" fmla="*/ 5276850 w 5276850"/>
              <a:gd name="connsiteY1" fmla="*/ 0 h 1040668"/>
              <a:gd name="connsiteX2" fmla="*/ 1920240 w 5276850"/>
              <a:gd name="connsiteY2" fmla="*/ 1040668 h 1040668"/>
              <a:gd name="connsiteX3" fmla="*/ 0 w 5276850"/>
              <a:gd name="connsiteY3" fmla="*/ 320106 h 1040668"/>
              <a:gd name="connsiteX0" fmla="*/ 1356360 w 3356610"/>
              <a:gd name="connsiteY0" fmla="*/ 0 h 1750611"/>
              <a:gd name="connsiteX1" fmla="*/ 3356610 w 3356610"/>
              <a:gd name="connsiteY1" fmla="*/ 709943 h 1750611"/>
              <a:gd name="connsiteX2" fmla="*/ 0 w 3356610"/>
              <a:gd name="connsiteY2" fmla="*/ 1750611 h 1750611"/>
              <a:gd name="connsiteX3" fmla="*/ 1356360 w 3356610"/>
              <a:gd name="connsiteY3" fmla="*/ 0 h 1750611"/>
              <a:gd name="connsiteX0" fmla="*/ 1356360 w 3737610"/>
              <a:gd name="connsiteY0" fmla="*/ 98249 h 1848860"/>
              <a:gd name="connsiteX1" fmla="*/ 3737610 w 3737610"/>
              <a:gd name="connsiteY1" fmla="*/ 0 h 1848860"/>
              <a:gd name="connsiteX2" fmla="*/ 0 w 3737610"/>
              <a:gd name="connsiteY2" fmla="*/ 1848860 h 1848860"/>
              <a:gd name="connsiteX3" fmla="*/ 1356360 w 3737610"/>
              <a:gd name="connsiteY3" fmla="*/ 98249 h 1848860"/>
              <a:gd name="connsiteX0" fmla="*/ 0 w 2381250"/>
              <a:gd name="connsiteY0" fmla="*/ 98249 h 2213339"/>
              <a:gd name="connsiteX1" fmla="*/ 2381250 w 2381250"/>
              <a:gd name="connsiteY1" fmla="*/ 0 h 2213339"/>
              <a:gd name="connsiteX2" fmla="*/ 624840 w 2381250"/>
              <a:gd name="connsiteY2" fmla="*/ 2213339 h 2213339"/>
              <a:gd name="connsiteX3" fmla="*/ 0 w 2381250"/>
              <a:gd name="connsiteY3" fmla="*/ 98249 h 2213339"/>
              <a:gd name="connsiteX0" fmla="*/ 0 w 1962150"/>
              <a:gd name="connsiteY0" fmla="*/ 0 h 2226018"/>
              <a:gd name="connsiteX1" fmla="*/ 1962150 w 1962150"/>
              <a:gd name="connsiteY1" fmla="*/ 12679 h 2226018"/>
              <a:gd name="connsiteX2" fmla="*/ 205740 w 1962150"/>
              <a:gd name="connsiteY2" fmla="*/ 2226018 h 2226018"/>
              <a:gd name="connsiteX3" fmla="*/ 0 w 1962150"/>
              <a:gd name="connsiteY3" fmla="*/ 0 h 2226018"/>
              <a:gd name="connsiteX0" fmla="*/ 0 w 2247900"/>
              <a:gd name="connsiteY0" fmla="*/ 3168 h 2213339"/>
              <a:gd name="connsiteX1" fmla="*/ 2247900 w 2247900"/>
              <a:gd name="connsiteY1" fmla="*/ 0 h 2213339"/>
              <a:gd name="connsiteX2" fmla="*/ 491490 w 2247900"/>
              <a:gd name="connsiteY2" fmla="*/ 2213339 h 2213339"/>
              <a:gd name="connsiteX3" fmla="*/ 0 w 2247900"/>
              <a:gd name="connsiteY3" fmla="*/ 3168 h 2213339"/>
              <a:gd name="connsiteX0" fmla="*/ 0 w 2324100"/>
              <a:gd name="connsiteY0" fmla="*/ 3168 h 2213339"/>
              <a:gd name="connsiteX1" fmla="*/ 2324100 w 2324100"/>
              <a:gd name="connsiteY1" fmla="*/ 0 h 2213339"/>
              <a:gd name="connsiteX2" fmla="*/ 567690 w 2324100"/>
              <a:gd name="connsiteY2" fmla="*/ 2213339 h 2213339"/>
              <a:gd name="connsiteX3" fmla="*/ 0 w 2324100"/>
              <a:gd name="connsiteY3" fmla="*/ 3168 h 2213339"/>
              <a:gd name="connsiteX0" fmla="*/ 0 w 1619250"/>
              <a:gd name="connsiteY0" fmla="*/ 779666 h 2989837"/>
              <a:gd name="connsiteX1" fmla="*/ 1619250 w 1619250"/>
              <a:gd name="connsiteY1" fmla="*/ 0 h 2989837"/>
              <a:gd name="connsiteX2" fmla="*/ 567690 w 1619250"/>
              <a:gd name="connsiteY2" fmla="*/ 2989837 h 2989837"/>
              <a:gd name="connsiteX3" fmla="*/ 0 w 1619250"/>
              <a:gd name="connsiteY3" fmla="*/ 779666 h 2989837"/>
              <a:gd name="connsiteX0" fmla="*/ 0 w 2110740"/>
              <a:gd name="connsiteY0" fmla="*/ 779666 h 2181645"/>
              <a:gd name="connsiteX1" fmla="*/ 1619250 w 2110740"/>
              <a:gd name="connsiteY1" fmla="*/ 0 h 2181645"/>
              <a:gd name="connsiteX2" fmla="*/ 2110740 w 2110740"/>
              <a:gd name="connsiteY2" fmla="*/ 2181645 h 2181645"/>
              <a:gd name="connsiteX3" fmla="*/ 0 w 2110740"/>
              <a:gd name="connsiteY3" fmla="*/ 779666 h 2181645"/>
              <a:gd name="connsiteX0" fmla="*/ 0 w 2110740"/>
              <a:gd name="connsiteY0" fmla="*/ 858901 h 2260880"/>
              <a:gd name="connsiteX1" fmla="*/ 1600200 w 2110740"/>
              <a:gd name="connsiteY1" fmla="*/ 0 h 2260880"/>
              <a:gd name="connsiteX2" fmla="*/ 2110740 w 2110740"/>
              <a:gd name="connsiteY2" fmla="*/ 2260880 h 2260880"/>
              <a:gd name="connsiteX3" fmla="*/ 0 w 2110740"/>
              <a:gd name="connsiteY3" fmla="*/ 858901 h 2260880"/>
              <a:gd name="connsiteX0" fmla="*/ 0 w 529590"/>
              <a:gd name="connsiteY0" fmla="*/ 1841409 h 2260880"/>
              <a:gd name="connsiteX1" fmla="*/ 19050 w 529590"/>
              <a:gd name="connsiteY1" fmla="*/ 0 h 2260880"/>
              <a:gd name="connsiteX2" fmla="*/ 529590 w 529590"/>
              <a:gd name="connsiteY2" fmla="*/ 2260880 h 2260880"/>
              <a:gd name="connsiteX3" fmla="*/ 0 w 529590"/>
              <a:gd name="connsiteY3" fmla="*/ 1841409 h 2260880"/>
              <a:gd name="connsiteX0" fmla="*/ 0 w 553402"/>
              <a:gd name="connsiteY0" fmla="*/ 1841409 h 2201455"/>
              <a:gd name="connsiteX1" fmla="*/ 19050 w 553402"/>
              <a:gd name="connsiteY1" fmla="*/ 0 h 2201455"/>
              <a:gd name="connsiteX2" fmla="*/ 553402 w 553402"/>
              <a:gd name="connsiteY2" fmla="*/ 2201455 h 2201455"/>
              <a:gd name="connsiteX3" fmla="*/ 0 w 553402"/>
              <a:gd name="connsiteY3" fmla="*/ 1841409 h 2201455"/>
            </a:gdLst>
            <a:ahLst/>
            <a:cxnLst>
              <a:cxn ang="0">
                <a:pos x="connsiteX0" y="connsiteY0"/>
              </a:cxn>
              <a:cxn ang="0">
                <a:pos x="connsiteX1" y="connsiteY1"/>
              </a:cxn>
              <a:cxn ang="0">
                <a:pos x="connsiteX2" y="connsiteY2"/>
              </a:cxn>
              <a:cxn ang="0">
                <a:pos x="connsiteX3" y="connsiteY3"/>
              </a:cxn>
            </a:cxnLst>
            <a:rect l="l" t="t" r="r" b="b"/>
            <a:pathLst>
              <a:path w="553402" h="2201455">
                <a:moveTo>
                  <a:pt x="0" y="1841409"/>
                </a:moveTo>
                <a:lnTo>
                  <a:pt x="19050" y="0"/>
                </a:lnTo>
                <a:lnTo>
                  <a:pt x="553402" y="2201455"/>
                </a:lnTo>
                <a:lnTo>
                  <a:pt x="0" y="184140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8"/>
          <p:cNvSpPr>
            <a:spLocks noGrp="1"/>
          </p:cNvSpPr>
          <p:nvPr>
            <p:ph type="body" sz="quarter" idx="11"/>
          </p:nvPr>
        </p:nvSpPr>
        <p:spPr>
          <a:xfrm>
            <a:off x="838635" y="508406"/>
            <a:ext cx="7205742" cy="945032"/>
          </a:xfrm>
          <a:prstGeom prst="rect">
            <a:avLst/>
          </a:prstGeom>
          <a:noFill/>
        </p:spPr>
        <p:txBody>
          <a:bodyPr/>
          <a:lstStyle>
            <a:lvl1pPr marL="0" indent="0" algn="l">
              <a:buNone/>
              <a:defRPr sz="6600" b="1">
                <a:solidFill>
                  <a:schemeClr val="tx1">
                    <a:lumMod val="85000"/>
                    <a:lumOff val="15000"/>
                  </a:schemeClr>
                </a:solidFill>
              </a:defRPr>
            </a:lvl1pPr>
          </a:lstStyle>
          <a:p>
            <a:pPr lvl="0"/>
            <a:endParaRPr kumimoji="1" lang="zh-CN" altLang="en-US" dirty="0"/>
          </a:p>
        </p:txBody>
      </p:sp>
      <p:sp>
        <p:nvSpPr>
          <p:cNvPr id="13" name="文本占位符 18"/>
          <p:cNvSpPr>
            <a:spLocks noGrp="1"/>
          </p:cNvSpPr>
          <p:nvPr>
            <p:ph type="body" sz="quarter" idx="12"/>
          </p:nvPr>
        </p:nvSpPr>
        <p:spPr>
          <a:xfrm>
            <a:off x="6338282" y="193133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14" name="文本占位符 18"/>
          <p:cNvSpPr>
            <a:spLocks noGrp="1"/>
          </p:cNvSpPr>
          <p:nvPr>
            <p:ph type="body" sz="quarter" idx="13"/>
          </p:nvPr>
        </p:nvSpPr>
        <p:spPr>
          <a:xfrm>
            <a:off x="7600980" y="2726483"/>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4" name="文本占位符 18"/>
          <p:cNvSpPr>
            <a:spLocks noGrp="1"/>
          </p:cNvSpPr>
          <p:nvPr userDrawn="1">
            <p:ph type="body" sz="quarter" idx="14"/>
          </p:nvPr>
        </p:nvSpPr>
        <p:spPr>
          <a:xfrm>
            <a:off x="7827285" y="3563870"/>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5" name="文本占位符 18"/>
          <p:cNvSpPr>
            <a:spLocks noGrp="1"/>
          </p:cNvSpPr>
          <p:nvPr userDrawn="1">
            <p:ph type="body" sz="quarter" idx="15"/>
          </p:nvPr>
        </p:nvSpPr>
        <p:spPr>
          <a:xfrm>
            <a:off x="5624992" y="4132324"/>
            <a:ext cx="3015706" cy="461237"/>
          </a:xfrm>
          <a:prstGeom prst="rect">
            <a:avLst/>
          </a:prstGeom>
          <a:noFill/>
        </p:spPr>
        <p:txBody>
          <a:bodyPr anchor="ctr"/>
          <a:lstStyle>
            <a:lvl1pPr marL="0" indent="0" algn="l">
              <a:buFont typeface="Wingdings" charset="2"/>
              <a:buNone/>
              <a:defRPr sz="2000" b="0">
                <a:solidFill>
                  <a:schemeClr val="tx1">
                    <a:lumMod val="85000"/>
                    <a:lumOff val="15000"/>
                  </a:schemeClr>
                </a:solidFill>
              </a:defRPr>
            </a:lvl1pPr>
          </a:lstStyle>
          <a:p>
            <a:pPr lvl="0"/>
            <a:endParaRPr kumimoji="1" lang="zh-CN" altLang="en-US" dirty="0"/>
          </a:p>
        </p:txBody>
      </p:sp>
      <p:sp>
        <p:nvSpPr>
          <p:cNvPr id="36" name="文本占位符 18"/>
          <p:cNvSpPr>
            <a:spLocks noGrp="1"/>
          </p:cNvSpPr>
          <p:nvPr userDrawn="1">
            <p:ph type="body" sz="quarter" idx="16"/>
          </p:nvPr>
        </p:nvSpPr>
        <p:spPr>
          <a:xfrm>
            <a:off x="1683140" y="2597719"/>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grpSp>
        <p:nvGrpSpPr>
          <p:cNvPr id="50" name="组 49"/>
          <p:cNvGrpSpPr/>
          <p:nvPr userDrawn="1"/>
        </p:nvGrpSpPr>
        <p:grpSpPr>
          <a:xfrm>
            <a:off x="4437074" y="2189291"/>
            <a:ext cx="3280102" cy="1792658"/>
            <a:chOff x="4437074" y="2189291"/>
            <a:chExt cx="3280102" cy="1792658"/>
          </a:xfrm>
        </p:grpSpPr>
        <p:sp>
          <p:nvSpPr>
            <p:cNvPr id="16" name="椭圆 15"/>
            <p:cNvSpPr/>
            <p:nvPr/>
          </p:nvSpPr>
          <p:spPr>
            <a:xfrm>
              <a:off x="6033349" y="2189291"/>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4862532" y="2733214"/>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p:cNvSpPr/>
            <p:nvPr/>
          </p:nvSpPr>
          <p:spPr>
            <a:xfrm>
              <a:off x="5624992" y="3763838"/>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椭圆 18"/>
            <p:cNvSpPr/>
            <p:nvPr/>
          </p:nvSpPr>
          <p:spPr>
            <a:xfrm>
              <a:off x="7526927" y="3563870"/>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椭圆 19"/>
            <p:cNvSpPr/>
            <p:nvPr/>
          </p:nvSpPr>
          <p:spPr>
            <a:xfrm>
              <a:off x="7327148" y="2831773"/>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椭圆 20"/>
            <p:cNvSpPr/>
            <p:nvPr/>
          </p:nvSpPr>
          <p:spPr>
            <a:xfrm>
              <a:off x="6033349" y="2864009"/>
              <a:ext cx="323711" cy="32371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9"/>
            <p:cNvCxnSpPr>
              <a:stCxn id="17" idx="2"/>
              <a:endCxn id="18" idx="7"/>
            </p:cNvCxnSpPr>
            <p:nvPr/>
          </p:nvCxnSpPr>
          <p:spPr>
            <a:xfrm flipH="1">
              <a:off x="5024919" y="2284415"/>
              <a:ext cx="1008430" cy="476661"/>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接连接符 10"/>
            <p:cNvCxnSpPr>
              <a:stCxn id="17" idx="5"/>
              <a:endCxn id="18" idx="1"/>
            </p:cNvCxnSpPr>
            <p:nvPr/>
          </p:nvCxnSpPr>
          <p:spPr>
            <a:xfrm>
              <a:off x="5024920" y="2895602"/>
              <a:ext cx="627933" cy="896097"/>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11"/>
            <p:cNvCxnSpPr>
              <a:stCxn id="19" idx="6"/>
              <a:endCxn id="20" idx="2"/>
            </p:cNvCxnSpPr>
            <p:nvPr/>
          </p:nvCxnSpPr>
          <p:spPr>
            <a:xfrm flipV="1">
              <a:off x="5815240" y="3658994"/>
              <a:ext cx="1711687" cy="199968"/>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12"/>
            <p:cNvCxnSpPr>
              <a:endCxn id="21" idx="4"/>
            </p:cNvCxnSpPr>
            <p:nvPr/>
          </p:nvCxnSpPr>
          <p:spPr>
            <a:xfrm flipH="1" flipV="1">
              <a:off x="7422273" y="3022022"/>
              <a:ext cx="194646" cy="632627"/>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13"/>
            <p:cNvCxnSpPr>
              <a:stCxn id="21" idx="0"/>
              <a:endCxn id="17" idx="6"/>
            </p:cNvCxnSpPr>
            <p:nvPr/>
          </p:nvCxnSpPr>
          <p:spPr>
            <a:xfrm flipH="1" flipV="1">
              <a:off x="6223598" y="2284415"/>
              <a:ext cx="1198675" cy="547358"/>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接连接符 14"/>
            <p:cNvCxnSpPr>
              <a:stCxn id="18" idx="1"/>
            </p:cNvCxnSpPr>
            <p:nvPr/>
          </p:nvCxnSpPr>
          <p:spPr>
            <a:xfrm>
              <a:off x="4890393" y="2761076"/>
              <a:ext cx="1271345" cy="2536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15"/>
            <p:cNvCxnSpPr>
              <a:stCxn id="17" idx="0"/>
            </p:cNvCxnSpPr>
            <p:nvPr/>
          </p:nvCxnSpPr>
          <p:spPr>
            <a:xfrm>
              <a:off x="6128473" y="2189291"/>
              <a:ext cx="66731" cy="839016"/>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16"/>
            <p:cNvCxnSpPr/>
            <p:nvPr/>
          </p:nvCxnSpPr>
          <p:spPr>
            <a:xfrm flipV="1">
              <a:off x="5720116" y="2942786"/>
              <a:ext cx="508885" cy="91176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17"/>
            <p:cNvCxnSpPr>
              <a:endCxn id="21" idx="2"/>
            </p:cNvCxnSpPr>
            <p:nvPr/>
          </p:nvCxnSpPr>
          <p:spPr>
            <a:xfrm flipV="1">
              <a:off x="6229002" y="2926897"/>
              <a:ext cx="1098147" cy="8681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18"/>
            <p:cNvCxnSpPr>
              <a:stCxn id="20" idx="0"/>
            </p:cNvCxnSpPr>
            <p:nvPr/>
          </p:nvCxnSpPr>
          <p:spPr>
            <a:xfrm flipH="1" flipV="1">
              <a:off x="6229002" y="3084408"/>
              <a:ext cx="1393050" cy="47946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19"/>
            <p:cNvCxnSpPr>
              <a:stCxn id="19" idx="7"/>
              <a:endCxn id="21" idx="3"/>
            </p:cNvCxnSpPr>
            <p:nvPr/>
          </p:nvCxnSpPr>
          <p:spPr>
            <a:xfrm flipV="1">
              <a:off x="5787379" y="2994160"/>
              <a:ext cx="1567631" cy="79754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20"/>
            <p:cNvCxnSpPr>
              <a:stCxn id="17" idx="2"/>
            </p:cNvCxnSpPr>
            <p:nvPr/>
          </p:nvCxnSpPr>
          <p:spPr>
            <a:xfrm flipH="1">
              <a:off x="5720116" y="2284415"/>
              <a:ext cx="313233" cy="1574547"/>
            </a:xfrm>
            <a:prstGeom prst="line">
              <a:avLst/>
            </a:prstGeom>
          </p:spPr>
          <p:style>
            <a:lnRef idx="1">
              <a:schemeClr val="accent1"/>
            </a:lnRef>
            <a:fillRef idx="0">
              <a:schemeClr val="accent1"/>
            </a:fillRef>
            <a:effectRef idx="0">
              <a:schemeClr val="accent1"/>
            </a:effectRef>
            <a:fontRef idx="minor">
              <a:schemeClr val="tx1"/>
            </a:fontRef>
          </p:style>
        </p:cxnSp>
        <p:sp>
          <p:nvSpPr>
            <p:cNvPr id="37" name="椭圆 36"/>
            <p:cNvSpPr/>
            <p:nvPr userDrawn="1"/>
          </p:nvSpPr>
          <p:spPr>
            <a:xfrm>
              <a:off x="4437074" y="3791700"/>
              <a:ext cx="190249" cy="19024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38" name="直接连接符 9"/>
            <p:cNvCxnSpPr>
              <a:stCxn id="37" idx="0"/>
              <a:endCxn id="17" idx="3"/>
            </p:cNvCxnSpPr>
            <p:nvPr userDrawn="1"/>
          </p:nvCxnSpPr>
          <p:spPr>
            <a:xfrm flipV="1">
              <a:off x="4532199" y="2895602"/>
              <a:ext cx="358194" cy="89609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接连接符 9"/>
            <p:cNvCxnSpPr>
              <a:stCxn id="37" idx="6"/>
              <a:endCxn id="18" idx="2"/>
            </p:cNvCxnSpPr>
            <p:nvPr userDrawn="1"/>
          </p:nvCxnSpPr>
          <p:spPr>
            <a:xfrm flipV="1">
              <a:off x="4627323" y="3858963"/>
              <a:ext cx="997669" cy="27862"/>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接连接符 10"/>
            <p:cNvCxnSpPr>
              <a:stCxn id="37" idx="7"/>
              <a:endCxn id="21" idx="3"/>
            </p:cNvCxnSpPr>
            <p:nvPr userDrawn="1"/>
          </p:nvCxnSpPr>
          <p:spPr>
            <a:xfrm flipV="1">
              <a:off x="4599462" y="3140314"/>
              <a:ext cx="1481293" cy="679247"/>
            </a:xfrm>
            <a:prstGeom prst="line">
              <a:avLst/>
            </a:prstGeom>
          </p:spPr>
          <p:style>
            <a:lnRef idx="1">
              <a:schemeClr val="accent1"/>
            </a:lnRef>
            <a:fillRef idx="0">
              <a:schemeClr val="accent1"/>
            </a:fillRef>
            <a:effectRef idx="0">
              <a:schemeClr val="accent1"/>
            </a:effectRef>
            <a:fontRef idx="minor">
              <a:schemeClr val="tx1"/>
            </a:fontRef>
          </p:style>
        </p:cxnSp>
      </p:grpSp>
      <p:sp>
        <p:nvSpPr>
          <p:cNvPr id="49" name="文本占位符 18"/>
          <p:cNvSpPr>
            <a:spLocks noGrp="1"/>
          </p:cNvSpPr>
          <p:nvPr>
            <p:ph type="body" sz="quarter" idx="17"/>
          </p:nvPr>
        </p:nvSpPr>
        <p:spPr>
          <a:xfrm>
            <a:off x="1336174" y="3671183"/>
            <a:ext cx="3015706" cy="461237"/>
          </a:xfrm>
          <a:prstGeom prst="rect">
            <a:avLst/>
          </a:prstGeom>
          <a:noFill/>
        </p:spPr>
        <p:txBody>
          <a:bodyPr anchor="ctr"/>
          <a:lstStyle>
            <a:lvl1pPr marL="0" indent="0" algn="r">
              <a:buFont typeface="Wingdings" charset="2"/>
              <a:buNone/>
              <a:defRPr sz="2000" b="0">
                <a:solidFill>
                  <a:schemeClr val="tx1">
                    <a:lumMod val="85000"/>
                    <a:lumOff val="15000"/>
                  </a:schemeClr>
                </a:solidFill>
              </a:defRPr>
            </a:lvl1pPr>
          </a:lstStyle>
          <a:p>
            <a:pPr lvl="0"/>
            <a:endParaRPr kumimoji="1" lang="zh-CN" altLang="en-US" dirty="0"/>
          </a:p>
        </p:txBody>
      </p:sp>
    </p:spTree>
    <p:extLst>
      <p:ext uri="{BB962C8B-B14F-4D97-AF65-F5344CB8AC3E}">
        <p14:creationId xmlns:p14="http://schemas.microsoft.com/office/powerpoint/2010/main" val="1845636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流程图: 手动输入 57"/>
          <p:cNvSpPr/>
          <p:nvPr userDrawn="1"/>
        </p:nvSpPr>
        <p:spPr>
          <a:xfrm rot="5400000">
            <a:off x="-57150" y="1714500"/>
            <a:ext cx="1695450" cy="1619250"/>
          </a:xfrm>
          <a:prstGeom prst="flowChartManualIn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extLst>
      <p:ext uri="{BB962C8B-B14F-4D97-AF65-F5344CB8AC3E}">
        <p14:creationId xmlns:p14="http://schemas.microsoft.com/office/powerpoint/2010/main" val="1444683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流程图: 手动输入 57"/>
          <p:cNvSpPr/>
          <p:nvPr userDrawn="1"/>
        </p:nvSpPr>
        <p:spPr>
          <a:xfrm rot="5400000">
            <a:off x="-57150" y="1714500"/>
            <a:ext cx="1695450" cy="1619250"/>
          </a:xfrm>
          <a:prstGeom prst="flowChartManualInpu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extLst>
      <p:ext uri="{BB962C8B-B14F-4D97-AF65-F5344CB8AC3E}">
        <p14:creationId xmlns:p14="http://schemas.microsoft.com/office/powerpoint/2010/main" val="749241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流程图: 手动输入 57"/>
          <p:cNvSpPr/>
          <p:nvPr userDrawn="1"/>
        </p:nvSpPr>
        <p:spPr>
          <a:xfrm rot="5400000">
            <a:off x="-57150" y="1714500"/>
            <a:ext cx="1695450" cy="1619250"/>
          </a:xfrm>
          <a:prstGeom prst="flowChartManualInpu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extLst>
      <p:ext uri="{BB962C8B-B14F-4D97-AF65-F5344CB8AC3E}">
        <p14:creationId xmlns:p14="http://schemas.microsoft.com/office/powerpoint/2010/main" val="42999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流程图: 手动输入 57"/>
          <p:cNvSpPr/>
          <p:nvPr userDrawn="1"/>
        </p:nvSpPr>
        <p:spPr>
          <a:xfrm rot="5400000">
            <a:off x="-57150" y="1714500"/>
            <a:ext cx="1695450" cy="1619250"/>
          </a:xfrm>
          <a:prstGeom prst="flowChartManualInp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8"/>
          <p:cNvSpPr>
            <a:spLocks noGrp="1"/>
          </p:cNvSpPr>
          <p:nvPr>
            <p:ph type="body" sz="quarter" idx="11" hasCustomPrompt="1"/>
          </p:nvPr>
        </p:nvSpPr>
        <p:spPr>
          <a:xfrm>
            <a:off x="1600200" y="1456480"/>
            <a:ext cx="1522601" cy="2201119"/>
          </a:xfrm>
          <a:prstGeom prst="rect">
            <a:avLst/>
          </a:prstGeom>
          <a:noFill/>
        </p:spPr>
        <p:txBody>
          <a:bodyPr/>
          <a:lstStyle>
            <a:lvl1pPr marL="0" indent="0" algn="l">
              <a:buNone/>
              <a:defRPr sz="17000" b="1">
                <a:solidFill>
                  <a:schemeClr val="bg1"/>
                </a:solidFill>
              </a:defRPr>
            </a:lvl1pPr>
          </a:lstStyle>
          <a:p>
            <a:pPr lvl="0"/>
            <a:r>
              <a:rPr kumimoji="1" lang="en-US" altLang="zh-CN" dirty="0"/>
              <a:t>0</a:t>
            </a:r>
            <a:endParaRPr kumimoji="1" lang="zh-CN" altLang="en-US" dirty="0"/>
          </a:p>
        </p:txBody>
      </p:sp>
      <p:sp>
        <p:nvSpPr>
          <p:cNvPr id="5" name="文本占位符 18"/>
          <p:cNvSpPr>
            <a:spLocks noGrp="1"/>
          </p:cNvSpPr>
          <p:nvPr>
            <p:ph type="body" sz="quarter" idx="12"/>
          </p:nvPr>
        </p:nvSpPr>
        <p:spPr>
          <a:xfrm>
            <a:off x="3122801" y="1659761"/>
            <a:ext cx="6437888" cy="974204"/>
          </a:xfrm>
          <a:prstGeom prst="rect">
            <a:avLst/>
          </a:prstGeom>
          <a:noFill/>
        </p:spPr>
        <p:txBody>
          <a:bodyPr/>
          <a:lstStyle>
            <a:lvl1pPr marL="0" indent="0" algn="l">
              <a:buNone/>
              <a:defRPr sz="6000" b="1">
                <a:solidFill>
                  <a:schemeClr val="bg1"/>
                </a:solidFill>
              </a:defRPr>
            </a:lvl1pPr>
          </a:lstStyle>
          <a:p>
            <a:pPr lvl="0"/>
            <a:endParaRPr kumimoji="1" lang="zh-CN" altLang="en-US" dirty="0"/>
          </a:p>
        </p:txBody>
      </p:sp>
      <p:sp>
        <p:nvSpPr>
          <p:cNvPr id="6" name="文本占位符 18"/>
          <p:cNvSpPr>
            <a:spLocks noGrp="1"/>
          </p:cNvSpPr>
          <p:nvPr>
            <p:ph type="body" sz="quarter" idx="13"/>
          </p:nvPr>
        </p:nvSpPr>
        <p:spPr>
          <a:xfrm>
            <a:off x="3126755" y="2633965"/>
            <a:ext cx="6437888" cy="659756"/>
          </a:xfrm>
          <a:prstGeom prst="rect">
            <a:avLst/>
          </a:prstGeom>
          <a:noFill/>
        </p:spPr>
        <p:txBody>
          <a:bodyPr/>
          <a:lstStyle>
            <a:lvl1pPr marL="0" indent="0" algn="l">
              <a:buNone/>
              <a:defRPr sz="3600" b="0">
                <a:solidFill>
                  <a:schemeClr val="bg1"/>
                </a:solidFill>
              </a:defRPr>
            </a:lvl1pPr>
          </a:lstStyle>
          <a:p>
            <a:pPr lvl="0"/>
            <a:endParaRPr kumimoji="1" lang="zh-CN" altLang="en-US" dirty="0"/>
          </a:p>
        </p:txBody>
      </p:sp>
    </p:spTree>
    <p:extLst>
      <p:ext uri="{BB962C8B-B14F-4D97-AF65-F5344CB8AC3E}">
        <p14:creationId xmlns:p14="http://schemas.microsoft.com/office/powerpoint/2010/main" val="135497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theme" Target="../theme/theme2.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9" r:id="rId2"/>
    <p:sldLayoutId id="2147483687" r:id="rId3"/>
    <p:sldLayoutId id="2147483684" r:id="rId4"/>
    <p:sldLayoutId id="2147483688" r:id="rId5"/>
    <p:sldLayoutId id="2147483685" r:id="rId6"/>
    <p:sldLayoutId id="2147483691" r:id="rId7"/>
    <p:sldLayoutId id="2147483692" r:id="rId8"/>
    <p:sldLayoutId id="2147483693" r:id="rId9"/>
    <p:sldLayoutId id="2147483694" r:id="rId10"/>
    <p:sldLayoutId id="2147483695" r:id="rId11"/>
    <p:sldLayoutId id="2147483690" r:id="rId12"/>
    <p:sldLayoutId id="2147483696" r:id="rId13"/>
    <p:sldLayoutId id="2147483697" r:id="rId14"/>
    <p:sldLayoutId id="2147483698" r:id="rId15"/>
    <p:sldLayoutId id="2147483699" r:id="rId16"/>
    <p:sldLayoutId id="2147483700" r:id="rId17"/>
    <p:sldLayoutId id="2147483686"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680"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2.xml"/><Relationship Id="rId1" Type="http://schemas.openxmlformats.org/officeDocument/2006/relationships/slideLayout" Target="../slideLayouts/slideLayout16.xml"/><Relationship Id="rId5" Type="http://schemas.openxmlformats.org/officeDocument/2006/relationships/chart" Target="../charts/chart3.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486347" y="1531952"/>
            <a:ext cx="1940470" cy="692404"/>
          </a:xfrm>
        </p:spPr>
        <p:txBody>
          <a:bodyPr/>
          <a:lstStyle/>
          <a:p>
            <a:r>
              <a:rPr kumimoji="1" lang="en-US" altLang="zh-CN" dirty="0"/>
              <a:t>OCR</a:t>
            </a:r>
            <a:endParaRPr kumimoji="1" lang="zh-CN" altLang="en-US" dirty="0"/>
          </a:p>
        </p:txBody>
      </p:sp>
      <p:sp>
        <p:nvSpPr>
          <p:cNvPr id="3" name="文本占位符 2"/>
          <p:cNvSpPr>
            <a:spLocks noGrp="1"/>
          </p:cNvSpPr>
          <p:nvPr>
            <p:ph type="body" sz="quarter" idx="11"/>
          </p:nvPr>
        </p:nvSpPr>
        <p:spPr/>
        <p:txBody>
          <a:bodyPr/>
          <a:lstStyle/>
          <a:p>
            <a:r>
              <a:rPr lang="en-US" altLang="zh-CN" dirty="0"/>
              <a:t>Post-Processing</a:t>
            </a:r>
          </a:p>
        </p:txBody>
      </p:sp>
      <p:sp>
        <p:nvSpPr>
          <p:cNvPr id="4" name="文本占位符 3"/>
          <p:cNvSpPr>
            <a:spLocks noGrp="1"/>
          </p:cNvSpPr>
          <p:nvPr>
            <p:ph type="body" sz="quarter" idx="12"/>
          </p:nvPr>
        </p:nvSpPr>
        <p:spPr>
          <a:xfrm>
            <a:off x="4577139" y="3503547"/>
            <a:ext cx="7025052" cy="560540"/>
          </a:xfrm>
        </p:spPr>
        <p:txBody>
          <a:bodyPr>
            <a:noAutofit/>
          </a:bodyPr>
          <a:lstStyle/>
          <a:p>
            <a:r>
              <a:rPr lang="en-US" sz="1600" dirty="0" err="1"/>
              <a:t>Jin</a:t>
            </a:r>
            <a:r>
              <a:rPr lang="en-US" sz="1600" dirty="0"/>
              <a:t>, Xin xj2215@columbia.edu</a:t>
            </a:r>
          </a:p>
          <a:p>
            <a:r>
              <a:rPr lang="en-US" sz="1600" dirty="0"/>
              <a:t>Wang, </a:t>
            </a:r>
            <a:r>
              <a:rPr lang="en-US" sz="1600" dirty="0" err="1"/>
              <a:t>Binhan</a:t>
            </a:r>
            <a:r>
              <a:rPr lang="en-US" sz="1600" dirty="0"/>
              <a:t> bw2544@columbia.edu</a:t>
            </a:r>
          </a:p>
          <a:p>
            <a:r>
              <a:rPr lang="nl-NL" sz="1600" dirty="0"/>
              <a:t>Wang, Yujia yw3085@columbia.edu</a:t>
            </a:r>
            <a:r>
              <a:rPr lang="zh-CN" altLang="en-US" sz="1600" dirty="0"/>
              <a:t> </a:t>
            </a:r>
            <a:endParaRPr lang="en-US" altLang="zh-CN" sz="1600" dirty="0"/>
          </a:p>
          <a:p>
            <a:r>
              <a:rPr lang="en-US" sz="1600" dirty="0"/>
              <a:t>Zhang, </a:t>
            </a:r>
            <a:r>
              <a:rPr lang="en-US" sz="1600" dirty="0" err="1"/>
              <a:t>Peilu</a:t>
            </a:r>
            <a:r>
              <a:rPr lang="en-US" sz="1600" dirty="0"/>
              <a:t> pz2233@columbia.edu</a:t>
            </a:r>
          </a:p>
          <a:p>
            <a:r>
              <a:rPr lang="fi-FI" sz="1600" dirty="0"/>
              <a:t>Zhu, Kehui kz2293@columbia.edu</a:t>
            </a:r>
            <a:endParaRPr lang="zh-CN" altLang="en-US" sz="1600" dirty="0"/>
          </a:p>
        </p:txBody>
      </p:sp>
      <p:sp>
        <p:nvSpPr>
          <p:cNvPr id="5" name="TextBox 4">
            <a:extLst>
              <a:ext uri="{FF2B5EF4-FFF2-40B4-BE49-F238E27FC236}">
                <a16:creationId xmlns:a16="http://schemas.microsoft.com/office/drawing/2014/main" id="{FABE38A3-F3F0-4B94-9EDA-3773363346BB}"/>
              </a:ext>
            </a:extLst>
          </p:cNvPr>
          <p:cNvSpPr txBox="1"/>
          <p:nvPr/>
        </p:nvSpPr>
        <p:spPr>
          <a:xfrm>
            <a:off x="4479531" y="2444694"/>
            <a:ext cx="1422971" cy="417358"/>
          </a:xfrm>
          <a:prstGeom prst="rect">
            <a:avLst/>
          </a:prstGeom>
          <a:noFill/>
        </p:spPr>
        <p:txBody>
          <a:bodyPr wrap="square" rtlCol="0">
            <a:spAutoFit/>
          </a:bodyPr>
          <a:lstStyle/>
          <a:p>
            <a:pPr>
              <a:lnSpc>
                <a:spcPct val="130000"/>
              </a:lnSpc>
              <a:spcBef>
                <a:spcPts val="600"/>
              </a:spcBef>
            </a:pPr>
            <a:r>
              <a:rPr lang="en-US" b="1" kern="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Group 9</a:t>
            </a:r>
          </a:p>
        </p:txBody>
      </p:sp>
    </p:spTree>
    <p:extLst>
      <p:ext uri="{BB962C8B-B14F-4D97-AF65-F5344CB8AC3E}">
        <p14:creationId xmlns:p14="http://schemas.microsoft.com/office/powerpoint/2010/main" val="112956641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2</a:t>
            </a:r>
            <a:endParaRPr kumimoji="1" lang="zh-CN" altLang="en-US" dirty="0"/>
          </a:p>
        </p:txBody>
      </p:sp>
      <p:sp>
        <p:nvSpPr>
          <p:cNvPr id="3" name="文本占位符 2"/>
          <p:cNvSpPr>
            <a:spLocks noGrp="1"/>
          </p:cNvSpPr>
          <p:nvPr>
            <p:ph type="body" sz="quarter" idx="12"/>
          </p:nvPr>
        </p:nvSpPr>
        <p:spPr/>
        <p:txBody>
          <a:bodyPr/>
          <a:lstStyle/>
          <a:p>
            <a:r>
              <a:rPr kumimoji="1" lang="en-US" altLang="zh-CN" dirty="0"/>
              <a:t>Error Correction</a:t>
            </a:r>
          </a:p>
        </p:txBody>
      </p:sp>
      <p:sp>
        <p:nvSpPr>
          <p:cNvPr id="4" name="文本占位符 3"/>
          <p:cNvSpPr>
            <a:spLocks noGrp="1"/>
          </p:cNvSpPr>
          <p:nvPr>
            <p:ph type="body" sz="quarter" idx="13"/>
          </p:nvPr>
        </p:nvSpPr>
        <p:spPr>
          <a:xfrm>
            <a:off x="1493134" y="782569"/>
            <a:ext cx="3221526" cy="420105"/>
          </a:xfrm>
        </p:spPr>
        <p:txBody>
          <a:bodyPr/>
          <a:lstStyle/>
          <a:p>
            <a:r>
              <a:rPr kumimoji="1" lang="en-US" dirty="0"/>
              <a:t>Probability scoring without context</a:t>
            </a:r>
            <a:endParaRPr kumimoji="1" lang="zh-CN" altLang="en-US" dirty="0"/>
          </a:p>
        </p:txBody>
      </p:sp>
      <p:sp>
        <p:nvSpPr>
          <p:cNvPr id="5" name="圆角矩形 4"/>
          <p:cNvSpPr/>
          <p:nvPr/>
        </p:nvSpPr>
        <p:spPr>
          <a:xfrm>
            <a:off x="1105766" y="1888953"/>
            <a:ext cx="2810360" cy="241712"/>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3521490" y="1888953"/>
            <a:ext cx="2810360" cy="241712"/>
          </a:xfrm>
          <a:prstGeom prst="roundRect">
            <a:avLst>
              <a:gd name="adj" fmla="val 50000"/>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5937215" y="1888953"/>
            <a:ext cx="2810360" cy="241712"/>
          </a:xfrm>
          <a:prstGeom prst="roundRect">
            <a:avLst>
              <a:gd name="adj" fmla="val 50000"/>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a:off x="8352940" y="1888953"/>
            <a:ext cx="2810360" cy="241712"/>
          </a:xfrm>
          <a:prstGeom prst="roundRect">
            <a:avLst>
              <a:gd name="adj" fmla="val 50000"/>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810578" y="1342443"/>
            <a:ext cx="963726" cy="458908"/>
          </a:xfrm>
          <a:prstGeom prst="rect">
            <a:avLst/>
          </a:prstGeom>
        </p:spPr>
        <p:txBody>
          <a:bodyPr wrap="none">
            <a:spAutoFit/>
          </a:bodyPr>
          <a:lstStyle/>
          <a:p>
            <a:pPr algn="ctr">
              <a:lnSpc>
                <a:spcPct val="150000"/>
              </a:lnSpc>
            </a:pPr>
            <a:r>
              <a:rPr lang="en-US" altLang="zh-CN" b="1" dirty="0">
                <a:solidFill>
                  <a:schemeClr val="accent1"/>
                </a:solidFill>
              </a:rPr>
              <a:t>STEP 1</a:t>
            </a:r>
          </a:p>
        </p:txBody>
      </p:sp>
      <p:sp>
        <p:nvSpPr>
          <p:cNvPr id="10" name="文本框 9"/>
          <p:cNvSpPr txBox="1"/>
          <p:nvPr/>
        </p:nvSpPr>
        <p:spPr>
          <a:xfrm>
            <a:off x="1058917" y="2305870"/>
            <a:ext cx="2467046" cy="29497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sz="2000" b="1" dirty="0">
                <a:solidFill>
                  <a:schemeClr val="bg1">
                    <a:lumMod val="65000"/>
                  </a:schemeClr>
                </a:solidFill>
              </a:rPr>
              <a:t>Propose candidate corrections:</a:t>
            </a:r>
          </a:p>
          <a:p>
            <a:pPr marL="285750" indent="-285750" algn="ctr">
              <a:lnSpc>
                <a:spcPct val="130000"/>
              </a:lnSpc>
              <a:buFont typeface="Arial" panose="020B0604020202020204" pitchFamily="34" charset="0"/>
              <a:buChar char="•"/>
            </a:pPr>
            <a:r>
              <a:rPr lang="en-US" dirty="0">
                <a:solidFill>
                  <a:schemeClr val="bg1">
                    <a:lumMod val="65000"/>
                  </a:schemeClr>
                </a:solidFill>
              </a:rPr>
              <a:t>Insertion</a:t>
            </a:r>
          </a:p>
          <a:p>
            <a:pPr marL="285750" indent="-285750" algn="ctr">
              <a:lnSpc>
                <a:spcPct val="130000"/>
              </a:lnSpc>
              <a:buFont typeface="Arial" panose="020B0604020202020204" pitchFamily="34" charset="0"/>
              <a:buChar char="•"/>
            </a:pPr>
            <a:r>
              <a:rPr lang="en-US" dirty="0">
                <a:solidFill>
                  <a:schemeClr val="bg1">
                    <a:lumMod val="65000"/>
                  </a:schemeClr>
                </a:solidFill>
              </a:rPr>
              <a:t>Deletion</a:t>
            </a:r>
          </a:p>
          <a:p>
            <a:pPr marL="285750" indent="-285750" algn="ctr">
              <a:lnSpc>
                <a:spcPct val="130000"/>
              </a:lnSpc>
              <a:buFont typeface="Arial" panose="020B0604020202020204" pitchFamily="34" charset="0"/>
              <a:buChar char="•"/>
            </a:pPr>
            <a:r>
              <a:rPr lang="en-US" dirty="0">
                <a:solidFill>
                  <a:schemeClr val="bg1">
                    <a:lumMod val="65000"/>
                  </a:schemeClr>
                </a:solidFill>
              </a:rPr>
              <a:t>Substitution</a:t>
            </a:r>
          </a:p>
          <a:p>
            <a:pPr marL="285750" indent="-285750" algn="ctr">
              <a:lnSpc>
                <a:spcPct val="130000"/>
              </a:lnSpc>
              <a:buFont typeface="Arial" panose="020B0604020202020204" pitchFamily="34" charset="0"/>
              <a:buChar char="•"/>
            </a:pPr>
            <a:r>
              <a:rPr lang="en-US" strike="sngStrike" dirty="0">
                <a:solidFill>
                  <a:schemeClr val="bg1">
                    <a:lumMod val="65000"/>
                  </a:schemeClr>
                </a:solidFill>
              </a:rPr>
              <a:t>Reversion</a:t>
            </a:r>
          </a:p>
          <a:p>
            <a:pPr algn="r">
              <a:lnSpc>
                <a:spcPct val="130000"/>
              </a:lnSpc>
            </a:pPr>
            <a:endParaRPr lang="en-US" altLang="zh-CN" sz="1200" dirty="0">
              <a:solidFill>
                <a:schemeClr val="tx1">
                  <a:lumMod val="85000"/>
                  <a:lumOff val="15000"/>
                </a:schemeClr>
              </a:solidFill>
            </a:endParaRPr>
          </a:p>
        </p:txBody>
      </p:sp>
      <p:cxnSp>
        <p:nvCxnSpPr>
          <p:cNvPr id="11" name="直接连接符 16"/>
          <p:cNvCxnSpPr/>
          <p:nvPr/>
        </p:nvCxnSpPr>
        <p:spPr>
          <a:xfrm>
            <a:off x="3694575" y="2009809"/>
            <a:ext cx="0" cy="899282"/>
          </a:xfrm>
          <a:prstGeom prst="line">
            <a:avLst/>
          </a:prstGeom>
          <a:ln>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 name="直接连接符 17"/>
          <p:cNvCxnSpPr/>
          <p:nvPr/>
        </p:nvCxnSpPr>
        <p:spPr>
          <a:xfrm>
            <a:off x="6118511" y="2009808"/>
            <a:ext cx="0" cy="1798565"/>
          </a:xfrm>
          <a:prstGeom prst="line">
            <a:avLst/>
          </a:prstGeom>
          <a:ln>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3" name="直接连接符 18"/>
          <p:cNvCxnSpPr/>
          <p:nvPr/>
        </p:nvCxnSpPr>
        <p:spPr>
          <a:xfrm>
            <a:off x="8533923" y="2009809"/>
            <a:ext cx="0" cy="2697847"/>
          </a:xfrm>
          <a:prstGeom prst="line">
            <a:avLst/>
          </a:prstGeom>
          <a:ln>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 name="直接连接符 19"/>
          <p:cNvCxnSpPr/>
          <p:nvPr/>
        </p:nvCxnSpPr>
        <p:spPr>
          <a:xfrm>
            <a:off x="10984206" y="2009808"/>
            <a:ext cx="0" cy="3597130"/>
          </a:xfrm>
          <a:prstGeom prst="line">
            <a:avLst/>
          </a:prstGeom>
          <a:ln>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4495962" y="1342443"/>
            <a:ext cx="963725" cy="458908"/>
          </a:xfrm>
          <a:prstGeom prst="rect">
            <a:avLst/>
          </a:prstGeom>
        </p:spPr>
        <p:txBody>
          <a:bodyPr wrap="none">
            <a:spAutoFit/>
          </a:bodyPr>
          <a:lstStyle/>
          <a:p>
            <a:pPr algn="r">
              <a:lnSpc>
                <a:spcPct val="150000"/>
              </a:lnSpc>
            </a:pPr>
            <a:r>
              <a:rPr lang="en-US" altLang="zh-CN" b="1" dirty="0">
                <a:solidFill>
                  <a:schemeClr val="accent2"/>
                </a:solidFill>
              </a:rPr>
              <a:t>STEP 2</a:t>
            </a:r>
          </a:p>
        </p:txBody>
      </p:sp>
      <p:sp>
        <p:nvSpPr>
          <p:cNvPr id="16" name="矩形 15"/>
          <p:cNvSpPr/>
          <p:nvPr/>
        </p:nvSpPr>
        <p:spPr>
          <a:xfrm>
            <a:off x="6820677" y="1342443"/>
            <a:ext cx="963725" cy="458908"/>
          </a:xfrm>
          <a:prstGeom prst="rect">
            <a:avLst/>
          </a:prstGeom>
        </p:spPr>
        <p:txBody>
          <a:bodyPr wrap="none">
            <a:spAutoFit/>
          </a:bodyPr>
          <a:lstStyle/>
          <a:p>
            <a:pPr algn="r">
              <a:lnSpc>
                <a:spcPct val="150000"/>
              </a:lnSpc>
            </a:pPr>
            <a:r>
              <a:rPr lang="en-US" altLang="zh-CN" b="1" dirty="0">
                <a:solidFill>
                  <a:schemeClr val="accent3"/>
                </a:solidFill>
              </a:rPr>
              <a:t>STEP 3</a:t>
            </a:r>
          </a:p>
        </p:txBody>
      </p:sp>
      <p:sp>
        <p:nvSpPr>
          <p:cNvPr id="17" name="矩形 16"/>
          <p:cNvSpPr/>
          <p:nvPr/>
        </p:nvSpPr>
        <p:spPr>
          <a:xfrm>
            <a:off x="9276257" y="1342443"/>
            <a:ext cx="963725" cy="458908"/>
          </a:xfrm>
          <a:prstGeom prst="rect">
            <a:avLst/>
          </a:prstGeom>
        </p:spPr>
        <p:txBody>
          <a:bodyPr wrap="none">
            <a:spAutoFit/>
          </a:bodyPr>
          <a:lstStyle/>
          <a:p>
            <a:pPr algn="r">
              <a:lnSpc>
                <a:spcPct val="150000"/>
              </a:lnSpc>
            </a:pPr>
            <a:r>
              <a:rPr lang="en-US" altLang="zh-CN" b="1" dirty="0">
                <a:solidFill>
                  <a:schemeClr val="accent4"/>
                </a:solidFill>
              </a:rPr>
              <a:t>STEP 4</a:t>
            </a:r>
          </a:p>
        </p:txBody>
      </p:sp>
      <p:sp>
        <p:nvSpPr>
          <p:cNvPr id="18" name="文本框 17"/>
          <p:cNvSpPr txBox="1"/>
          <p:nvPr/>
        </p:nvSpPr>
        <p:spPr>
          <a:xfrm>
            <a:off x="3841908" y="2305870"/>
            <a:ext cx="2201441" cy="205389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altLang="zh-CN" sz="2000" b="1" dirty="0">
                <a:solidFill>
                  <a:schemeClr val="bg1">
                    <a:lumMod val="65000"/>
                  </a:schemeClr>
                </a:solidFill>
              </a:rPr>
              <a:t>Compare to “Dictionary" to find valid candidate corrections</a:t>
            </a:r>
          </a:p>
        </p:txBody>
      </p:sp>
      <mc:AlternateContent xmlns:mc="http://schemas.openxmlformats.org/markup-compatibility/2006" xmlns:a14="http://schemas.microsoft.com/office/drawing/2010/main">
        <mc:Choice Requires="a14">
          <p:sp>
            <p:nvSpPr>
              <p:cNvPr id="19" name="文本框 18"/>
              <p:cNvSpPr txBox="1"/>
              <p:nvPr/>
            </p:nvSpPr>
            <p:spPr>
              <a:xfrm>
                <a:off x="6185150" y="2305870"/>
                <a:ext cx="2201441" cy="345517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altLang="zh-CN" sz="2000" b="1" dirty="0">
                    <a:solidFill>
                      <a:schemeClr val="tx1">
                        <a:lumMod val="85000"/>
                        <a:lumOff val="15000"/>
                      </a:schemeClr>
                    </a:solidFill>
                    <a:latin typeface="+mj-ea"/>
                  </a:rPr>
                  <a:t>Score the candidate corrections</a:t>
                </a:r>
              </a:p>
              <a:p>
                <a:pPr marL="285750" indent="-285750" algn="ctr">
                  <a:lnSpc>
                    <a:spcPct val="130000"/>
                  </a:lnSpc>
                  <a:buFont typeface="Arial" panose="020B0604020202020204" pitchFamily="34" charset="0"/>
                  <a:buChar char="•"/>
                </a:pPr>
                <a:r>
                  <a:rPr lang="en-US" altLang="zh-CN" sz="1400" dirty="0" err="1">
                    <a:solidFill>
                      <a:schemeClr val="tx1">
                        <a:lumMod val="85000"/>
                        <a:lumOff val="15000"/>
                      </a:schemeClr>
                    </a:solidFill>
                    <a:latin typeface="+mj-ea"/>
                  </a:rPr>
                  <a:t>Pr</a:t>
                </a:r>
                <a:r>
                  <a:rPr lang="en-US" altLang="zh-CN" sz="1400" dirty="0">
                    <a:solidFill>
                      <a:schemeClr val="tx1">
                        <a:lumMod val="85000"/>
                        <a:lumOff val="15000"/>
                      </a:schemeClr>
                    </a:solidFill>
                    <a:latin typeface="+mj-ea"/>
                  </a:rPr>
                  <a:t>(c)</a:t>
                </a:r>
                <a:r>
                  <a:rPr lang="en-US" altLang="zh-CN" sz="1400" dirty="0" err="1">
                    <a:solidFill>
                      <a:schemeClr val="tx1">
                        <a:lumMod val="85000"/>
                        <a:lumOff val="15000"/>
                      </a:schemeClr>
                    </a:solidFill>
                    <a:latin typeface="+mj-ea"/>
                  </a:rPr>
                  <a:t>Pr</a:t>
                </a:r>
                <a:r>
                  <a:rPr lang="en-US" altLang="zh-CN" sz="1400" dirty="0">
                    <a:solidFill>
                      <a:schemeClr val="tx1">
                        <a:lumMod val="85000"/>
                        <a:lumOff val="15000"/>
                      </a:schemeClr>
                    </a:solidFill>
                    <a:latin typeface="+mj-ea"/>
                  </a:rPr>
                  <a:t>(</a:t>
                </a:r>
                <a:r>
                  <a:rPr lang="en-US" altLang="zh-CN" sz="1400" dirty="0" err="1">
                    <a:solidFill>
                      <a:schemeClr val="tx1">
                        <a:lumMod val="85000"/>
                        <a:lumOff val="15000"/>
                      </a:schemeClr>
                    </a:solidFill>
                    <a:latin typeface="+mj-ea"/>
                  </a:rPr>
                  <a:t>t|c</a:t>
                </a:r>
                <a:r>
                  <a:rPr lang="en-US" altLang="zh-CN" sz="1400" dirty="0">
                    <a:solidFill>
                      <a:schemeClr val="tx1">
                        <a:lumMod val="85000"/>
                        <a:lumOff val="15000"/>
                      </a:schemeClr>
                    </a:solidFill>
                    <a:latin typeface="+mj-ea"/>
                  </a:rPr>
                  <a:t>)</a:t>
                </a:r>
              </a:p>
              <a:p>
                <a:pPr marL="285750" indent="-285750" algn="ctr">
                  <a:lnSpc>
                    <a:spcPct val="130000"/>
                  </a:lnSpc>
                  <a:buFont typeface="Arial" panose="020B0604020202020204" pitchFamily="34" charset="0"/>
                  <a:buChar char="•"/>
                </a:pPr>
                <a:r>
                  <a:rPr lang="en-US" altLang="zh-CN" sz="1400" dirty="0" err="1">
                    <a:solidFill>
                      <a:schemeClr val="tx1">
                        <a:lumMod val="85000"/>
                        <a:lumOff val="15000"/>
                      </a:schemeClr>
                    </a:solidFill>
                    <a:latin typeface="+mj-ea"/>
                  </a:rPr>
                  <a:t>Pr</a:t>
                </a:r>
                <a:r>
                  <a:rPr lang="en-US" altLang="zh-CN" sz="1400" dirty="0">
                    <a:solidFill>
                      <a:schemeClr val="tx1">
                        <a:lumMod val="85000"/>
                        <a:lumOff val="15000"/>
                      </a:schemeClr>
                    </a:solidFill>
                    <a:latin typeface="+mj-ea"/>
                  </a:rPr>
                  <a:t>(c) = </a:t>
                </a:r>
                <a14:m>
                  <m:oMath xmlns:m="http://schemas.openxmlformats.org/officeDocument/2006/math">
                    <m:f>
                      <m:fPr>
                        <m:ctrlPr>
                          <a:rPr lang="en-US" altLang="zh-CN" sz="1400" i="1" smtClean="0">
                            <a:solidFill>
                              <a:schemeClr val="tx1">
                                <a:lumMod val="85000"/>
                                <a:lumOff val="15000"/>
                              </a:schemeClr>
                            </a:solidFill>
                            <a:latin typeface="Cambria Math" panose="02040503050406030204" pitchFamily="18" charset="0"/>
                          </a:rPr>
                        </m:ctrlPr>
                      </m:fPr>
                      <m:num>
                        <m:r>
                          <a:rPr lang="en-US" altLang="zh-CN" sz="1400" b="0" i="1" smtClean="0">
                            <a:solidFill>
                              <a:schemeClr val="tx1">
                                <a:lumMod val="85000"/>
                                <a:lumOff val="15000"/>
                              </a:schemeClr>
                            </a:solidFill>
                            <a:latin typeface="Cambria Math" panose="02040503050406030204" pitchFamily="18" charset="0"/>
                          </a:rPr>
                          <m:t>𝑓𝑟𝑒𝑞</m:t>
                        </m:r>
                        <m:d>
                          <m:dPr>
                            <m:ctrlPr>
                              <a:rPr lang="en-US" altLang="zh-CN" sz="1400" b="0" i="1" smtClean="0">
                                <a:solidFill>
                                  <a:schemeClr val="tx1">
                                    <a:lumMod val="85000"/>
                                    <a:lumOff val="15000"/>
                                  </a:schemeClr>
                                </a:solidFill>
                                <a:latin typeface="Cambria Math" panose="02040503050406030204" pitchFamily="18" charset="0"/>
                              </a:rPr>
                            </m:ctrlPr>
                          </m:dPr>
                          <m:e>
                            <m:r>
                              <a:rPr lang="en-US" altLang="zh-CN" sz="1400" b="0" i="1" smtClean="0">
                                <a:solidFill>
                                  <a:schemeClr val="tx1">
                                    <a:lumMod val="85000"/>
                                    <a:lumOff val="15000"/>
                                  </a:schemeClr>
                                </a:solidFill>
                                <a:latin typeface="Cambria Math" panose="02040503050406030204" pitchFamily="18" charset="0"/>
                              </a:rPr>
                              <m:t>𝑐</m:t>
                            </m:r>
                          </m:e>
                        </m:d>
                        <m:r>
                          <a:rPr lang="en-US" altLang="zh-CN" sz="1400" b="0" i="1" smtClean="0">
                            <a:solidFill>
                              <a:schemeClr val="tx1">
                                <a:lumMod val="85000"/>
                                <a:lumOff val="15000"/>
                              </a:schemeClr>
                            </a:solidFill>
                            <a:latin typeface="Cambria Math" panose="02040503050406030204" pitchFamily="18" charset="0"/>
                          </a:rPr>
                          <m:t>+0.5</m:t>
                        </m:r>
                      </m:num>
                      <m:den>
                        <m:r>
                          <a:rPr lang="en-US" altLang="zh-CN" sz="1400" b="0" i="1" smtClean="0">
                            <a:solidFill>
                              <a:schemeClr val="tx1">
                                <a:lumMod val="85000"/>
                                <a:lumOff val="15000"/>
                              </a:schemeClr>
                            </a:solidFill>
                            <a:latin typeface="Cambria Math" panose="02040503050406030204" pitchFamily="18" charset="0"/>
                          </a:rPr>
                          <m:t>𝑁</m:t>
                        </m:r>
                        <m:r>
                          <a:rPr lang="en-US" altLang="zh-CN" sz="1400" b="0" i="1" smtClean="0">
                            <a:solidFill>
                              <a:schemeClr val="tx1">
                                <a:lumMod val="85000"/>
                                <a:lumOff val="15000"/>
                              </a:schemeClr>
                            </a:solidFill>
                            <a:latin typeface="Cambria Math" panose="02040503050406030204" pitchFamily="18" charset="0"/>
                          </a:rPr>
                          <m:t>+ </m:t>
                        </m:r>
                        <m:f>
                          <m:fPr>
                            <m:ctrlPr>
                              <a:rPr lang="en-US" altLang="zh-CN" sz="1400" b="0" i="1" smtClean="0">
                                <a:solidFill>
                                  <a:schemeClr val="tx1">
                                    <a:lumMod val="85000"/>
                                    <a:lumOff val="15000"/>
                                  </a:schemeClr>
                                </a:solidFill>
                                <a:latin typeface="Cambria Math" panose="02040503050406030204" pitchFamily="18" charset="0"/>
                              </a:rPr>
                            </m:ctrlPr>
                          </m:fPr>
                          <m:num>
                            <m:r>
                              <a:rPr lang="en-US" altLang="zh-CN" sz="1400" b="0" i="1" smtClean="0">
                                <a:solidFill>
                                  <a:schemeClr val="tx1">
                                    <a:lumMod val="85000"/>
                                    <a:lumOff val="15000"/>
                                  </a:schemeClr>
                                </a:solidFill>
                                <a:latin typeface="Cambria Math" panose="02040503050406030204" pitchFamily="18" charset="0"/>
                              </a:rPr>
                              <m:t>𝑉</m:t>
                            </m:r>
                          </m:num>
                          <m:den>
                            <m:r>
                              <a:rPr lang="en-US" altLang="zh-CN" sz="1400" b="0" i="1" smtClean="0">
                                <a:solidFill>
                                  <a:schemeClr val="tx1">
                                    <a:lumMod val="85000"/>
                                    <a:lumOff val="15000"/>
                                  </a:schemeClr>
                                </a:solidFill>
                                <a:latin typeface="Cambria Math" panose="02040503050406030204" pitchFamily="18" charset="0"/>
                              </a:rPr>
                              <m:t>2</m:t>
                            </m:r>
                          </m:den>
                        </m:f>
                      </m:den>
                    </m:f>
                  </m:oMath>
                </a14:m>
                <a:endParaRPr lang="en-US" altLang="zh-CN" sz="1400" dirty="0">
                  <a:solidFill>
                    <a:schemeClr val="tx1">
                      <a:lumMod val="85000"/>
                      <a:lumOff val="15000"/>
                    </a:schemeClr>
                  </a:solidFill>
                  <a:latin typeface="+mj-ea"/>
                </a:endParaRPr>
              </a:p>
              <a:p>
                <a:pPr marL="285750" indent="-285750" algn="ctr">
                  <a:lnSpc>
                    <a:spcPct val="130000"/>
                  </a:lnSpc>
                  <a:buFont typeface="Arial" panose="020B0604020202020204" pitchFamily="34" charset="0"/>
                  <a:buChar char="•"/>
                </a:pPr>
                <a:r>
                  <a:rPr lang="en-US" altLang="zh-CN" sz="1400" dirty="0" err="1">
                    <a:solidFill>
                      <a:schemeClr val="tx1">
                        <a:lumMod val="85000"/>
                        <a:lumOff val="15000"/>
                      </a:schemeClr>
                    </a:solidFill>
                    <a:latin typeface="+mj-ea"/>
                  </a:rPr>
                  <a:t>Pr</a:t>
                </a:r>
                <a:r>
                  <a:rPr lang="en-US" altLang="zh-CN" sz="1400" dirty="0">
                    <a:solidFill>
                      <a:schemeClr val="tx1">
                        <a:lumMod val="85000"/>
                        <a:lumOff val="15000"/>
                      </a:schemeClr>
                    </a:solidFill>
                    <a:latin typeface="+mj-ea"/>
                  </a:rPr>
                  <a:t>(</a:t>
                </a:r>
                <a:r>
                  <a:rPr lang="en-US" altLang="zh-CN" sz="1400" dirty="0" err="1">
                    <a:solidFill>
                      <a:schemeClr val="tx1">
                        <a:lumMod val="85000"/>
                        <a:lumOff val="15000"/>
                      </a:schemeClr>
                    </a:solidFill>
                    <a:latin typeface="+mj-ea"/>
                  </a:rPr>
                  <a:t>t|c</a:t>
                </a:r>
                <a:r>
                  <a:rPr lang="en-US" altLang="zh-CN" sz="1400" dirty="0">
                    <a:solidFill>
                      <a:schemeClr val="tx1">
                        <a:lumMod val="85000"/>
                        <a:lumOff val="15000"/>
                      </a:schemeClr>
                    </a:solidFill>
                    <a:latin typeface="+mj-ea"/>
                  </a:rPr>
                  <a:t>) = </a:t>
                </a:r>
                <a14:m>
                  <m:oMath xmlns:m="http://schemas.openxmlformats.org/officeDocument/2006/math">
                    <m:d>
                      <m:dPr>
                        <m:begChr m:val="{"/>
                        <m:endChr m:val=""/>
                        <m:ctrlPr>
                          <a:rPr lang="en-US" altLang="zh-CN" sz="1400" i="1" smtClean="0">
                            <a:solidFill>
                              <a:schemeClr val="tx1">
                                <a:lumMod val="85000"/>
                                <a:lumOff val="15000"/>
                              </a:schemeClr>
                            </a:solidFill>
                            <a:latin typeface="Cambria Math" panose="02040503050406030204" pitchFamily="18" charset="0"/>
                          </a:rPr>
                        </m:ctrlPr>
                      </m:dPr>
                      <m:e>
                        <m:eqArr>
                          <m:eqArrPr>
                            <m:ctrlPr>
                              <a:rPr lang="en-US" altLang="zh-CN" sz="1400" i="1" smtClean="0">
                                <a:solidFill>
                                  <a:schemeClr val="tx1">
                                    <a:lumMod val="85000"/>
                                    <a:lumOff val="15000"/>
                                  </a:schemeClr>
                                </a:solidFill>
                                <a:latin typeface="Cambria Math" panose="02040503050406030204" pitchFamily="18" charset="0"/>
                              </a:rPr>
                            </m:ctrlPr>
                          </m:eqArrPr>
                          <m:e>
                            <m:r>
                              <a:rPr lang="en-US" altLang="zh-CN" sz="1400" b="0" i="1" smtClean="0">
                                <a:solidFill>
                                  <a:schemeClr val="tx1">
                                    <a:lumMod val="85000"/>
                                    <a:lumOff val="15000"/>
                                  </a:schemeClr>
                                </a:solidFill>
                                <a:latin typeface="Cambria Math" panose="02040503050406030204" pitchFamily="18" charset="0"/>
                              </a:rPr>
                              <m:t>𝑑𝑒𝑙</m:t>
                            </m:r>
                            <m:d>
                              <m:dPr>
                                <m:begChr m:val="["/>
                                <m:endChr m:val="]"/>
                                <m:ctrlPr>
                                  <a:rPr lang="en-US" altLang="zh-CN" sz="1400" b="0" i="1" smtClean="0">
                                    <a:solidFill>
                                      <a:schemeClr val="tx1">
                                        <a:lumMod val="85000"/>
                                        <a:lumOff val="15000"/>
                                      </a:schemeClr>
                                    </a:solidFill>
                                    <a:latin typeface="Cambria Math" panose="02040503050406030204" pitchFamily="18" charset="0"/>
                                  </a:rPr>
                                </m:ctrlPr>
                              </m:dPr>
                              <m:e>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𝑐</m:t>
                                    </m:r>
                                  </m:e>
                                  <m:sub>
                                    <m:r>
                                      <a:rPr lang="en-US" altLang="zh-CN" sz="1400" b="0" i="1" smtClean="0">
                                        <a:solidFill>
                                          <a:schemeClr val="tx1">
                                            <a:lumMod val="85000"/>
                                            <a:lumOff val="15000"/>
                                          </a:schemeClr>
                                        </a:solidFill>
                                        <a:latin typeface="Cambria Math" panose="02040503050406030204" pitchFamily="18" charset="0"/>
                                      </a:rPr>
                                      <m:t>𝑝</m:t>
                                    </m:r>
                                    <m:r>
                                      <a:rPr lang="en-US" altLang="zh-CN" sz="1400" b="0" i="1" smtClean="0">
                                        <a:solidFill>
                                          <a:schemeClr val="tx1">
                                            <a:lumMod val="85000"/>
                                            <a:lumOff val="15000"/>
                                          </a:schemeClr>
                                        </a:solidFill>
                                        <a:latin typeface="Cambria Math" panose="02040503050406030204" pitchFamily="18" charset="0"/>
                                      </a:rPr>
                                      <m:t>−1</m:t>
                                    </m:r>
                                  </m:sub>
                                </m:sSub>
                                <m:r>
                                  <a:rPr lang="en-US" altLang="zh-CN" sz="1400" b="0" i="1" smtClean="0">
                                    <a:solidFill>
                                      <a:schemeClr val="tx1">
                                        <a:lumMod val="85000"/>
                                        <a:lumOff val="15000"/>
                                      </a:schemeClr>
                                    </a:solidFill>
                                    <a:latin typeface="Cambria Math" panose="02040503050406030204" pitchFamily="18" charset="0"/>
                                  </a:rPr>
                                  <m:t>, </m:t>
                                </m:r>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𝑐</m:t>
                                    </m:r>
                                  </m:e>
                                  <m:sub>
                                    <m:r>
                                      <a:rPr lang="en-US" altLang="zh-CN" sz="1400" b="0" i="1" smtClean="0">
                                        <a:solidFill>
                                          <a:schemeClr val="tx1">
                                            <a:lumMod val="85000"/>
                                            <a:lumOff val="15000"/>
                                          </a:schemeClr>
                                        </a:solidFill>
                                        <a:latin typeface="Cambria Math" panose="02040503050406030204" pitchFamily="18" charset="0"/>
                                      </a:rPr>
                                      <m:t>𝑝</m:t>
                                    </m:r>
                                  </m:sub>
                                </m:sSub>
                              </m:e>
                            </m:d>
                            <m:r>
                              <a:rPr lang="en-US" altLang="zh-CN" sz="1400" b="0" i="1" smtClean="0">
                                <a:solidFill>
                                  <a:schemeClr val="tx1">
                                    <a:lumMod val="85000"/>
                                    <a:lumOff val="15000"/>
                                  </a:schemeClr>
                                </a:solidFill>
                                <a:latin typeface="Cambria Math" panose="02040503050406030204" pitchFamily="18" charset="0"/>
                              </a:rPr>
                              <m:t>/</m:t>
                            </m:r>
                            <m:r>
                              <a:rPr lang="en-US" altLang="zh-CN" sz="1400" b="0" i="1" smtClean="0">
                                <a:solidFill>
                                  <a:schemeClr val="tx1">
                                    <a:lumMod val="85000"/>
                                    <a:lumOff val="15000"/>
                                  </a:schemeClr>
                                </a:solidFill>
                                <a:latin typeface="Cambria Math" panose="02040503050406030204" pitchFamily="18" charset="0"/>
                              </a:rPr>
                              <m:t>𝑐h𝑎𝑟𝑠</m:t>
                            </m:r>
                            <m:r>
                              <a:rPr lang="en-US" altLang="zh-CN" sz="1400" b="0" i="1" smtClean="0">
                                <a:solidFill>
                                  <a:schemeClr val="tx1">
                                    <a:lumMod val="85000"/>
                                    <a:lumOff val="15000"/>
                                  </a:schemeClr>
                                </a:solidFill>
                                <a:latin typeface="Cambria Math" panose="02040503050406030204" pitchFamily="18" charset="0"/>
                              </a:rPr>
                              <m:t>[</m:t>
                            </m:r>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𝑐</m:t>
                                </m:r>
                              </m:e>
                              <m:sub>
                                <m:r>
                                  <a:rPr lang="en-US" altLang="zh-CN" sz="1400" b="0" i="1" smtClean="0">
                                    <a:solidFill>
                                      <a:schemeClr val="tx1">
                                        <a:lumMod val="85000"/>
                                        <a:lumOff val="15000"/>
                                      </a:schemeClr>
                                    </a:solidFill>
                                    <a:latin typeface="Cambria Math" panose="02040503050406030204" pitchFamily="18" charset="0"/>
                                  </a:rPr>
                                  <m:t>𝑝</m:t>
                                </m:r>
                                <m:r>
                                  <a:rPr lang="en-US" altLang="zh-CN" sz="1400" b="0" i="1" smtClean="0">
                                    <a:solidFill>
                                      <a:schemeClr val="tx1">
                                        <a:lumMod val="85000"/>
                                        <a:lumOff val="15000"/>
                                      </a:schemeClr>
                                    </a:solidFill>
                                    <a:latin typeface="Cambria Math" panose="02040503050406030204" pitchFamily="18" charset="0"/>
                                  </a:rPr>
                                  <m:t>−1</m:t>
                                </m:r>
                              </m:sub>
                            </m:sSub>
                            <m:r>
                              <a:rPr lang="en-US" altLang="zh-CN" sz="1400" b="0" i="1" smtClean="0">
                                <a:solidFill>
                                  <a:schemeClr val="tx1">
                                    <a:lumMod val="85000"/>
                                    <a:lumOff val="15000"/>
                                  </a:schemeClr>
                                </a:solidFill>
                                <a:latin typeface="Cambria Math" panose="02040503050406030204" pitchFamily="18" charset="0"/>
                              </a:rPr>
                              <m:t>, </m:t>
                            </m:r>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𝑐</m:t>
                                </m:r>
                              </m:e>
                              <m:sub>
                                <m:r>
                                  <a:rPr lang="en-US" altLang="zh-CN" sz="1400" b="0" i="1" smtClean="0">
                                    <a:solidFill>
                                      <a:schemeClr val="tx1">
                                        <a:lumMod val="85000"/>
                                        <a:lumOff val="15000"/>
                                      </a:schemeClr>
                                    </a:solidFill>
                                    <a:latin typeface="Cambria Math" panose="02040503050406030204" pitchFamily="18" charset="0"/>
                                  </a:rPr>
                                  <m:t>𝑝</m:t>
                                </m:r>
                              </m:sub>
                            </m:sSub>
                            <m:r>
                              <a:rPr lang="en-US" altLang="zh-CN" sz="1400" b="0" i="1" smtClean="0">
                                <a:solidFill>
                                  <a:schemeClr val="tx1">
                                    <a:lumMod val="85000"/>
                                    <a:lumOff val="15000"/>
                                  </a:schemeClr>
                                </a:solidFill>
                                <a:latin typeface="Cambria Math" panose="02040503050406030204" pitchFamily="18" charset="0"/>
                              </a:rPr>
                              <m:t>]</m:t>
                            </m:r>
                          </m:e>
                          <m:e>
                            <m:r>
                              <a:rPr lang="en-US" altLang="zh-CN" sz="1400" b="0" i="1" smtClean="0">
                                <a:solidFill>
                                  <a:schemeClr val="tx1">
                                    <a:lumMod val="85000"/>
                                    <a:lumOff val="15000"/>
                                  </a:schemeClr>
                                </a:solidFill>
                                <a:latin typeface="Cambria Math" panose="02040503050406030204" pitchFamily="18" charset="0"/>
                              </a:rPr>
                              <m:t>𝑎𝑑𝑑</m:t>
                            </m:r>
                            <m:d>
                              <m:dPr>
                                <m:begChr m:val="["/>
                                <m:endChr m:val="]"/>
                                <m:ctrlPr>
                                  <a:rPr lang="en-US" altLang="zh-CN" sz="1400" b="0" i="1" smtClean="0">
                                    <a:solidFill>
                                      <a:schemeClr val="tx1">
                                        <a:lumMod val="85000"/>
                                        <a:lumOff val="15000"/>
                                      </a:schemeClr>
                                    </a:solidFill>
                                    <a:latin typeface="Cambria Math" panose="02040503050406030204" pitchFamily="18" charset="0"/>
                                  </a:rPr>
                                </m:ctrlPr>
                              </m:dPr>
                              <m:e>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𝑐</m:t>
                                    </m:r>
                                  </m:e>
                                  <m:sub>
                                    <m:r>
                                      <a:rPr lang="en-US" altLang="zh-CN" sz="1400" b="0" i="1" smtClean="0">
                                        <a:solidFill>
                                          <a:schemeClr val="tx1">
                                            <a:lumMod val="85000"/>
                                            <a:lumOff val="15000"/>
                                          </a:schemeClr>
                                        </a:solidFill>
                                        <a:latin typeface="Cambria Math" panose="02040503050406030204" pitchFamily="18" charset="0"/>
                                      </a:rPr>
                                      <m:t>𝑝</m:t>
                                    </m:r>
                                    <m:r>
                                      <a:rPr lang="en-US" altLang="zh-CN" sz="1400" b="0" i="1" smtClean="0">
                                        <a:solidFill>
                                          <a:schemeClr val="tx1">
                                            <a:lumMod val="85000"/>
                                            <a:lumOff val="15000"/>
                                          </a:schemeClr>
                                        </a:solidFill>
                                        <a:latin typeface="Cambria Math" panose="02040503050406030204" pitchFamily="18" charset="0"/>
                                      </a:rPr>
                                      <m:t>−1</m:t>
                                    </m:r>
                                  </m:sub>
                                </m:sSub>
                                <m:r>
                                  <a:rPr lang="en-US" altLang="zh-CN" sz="1400" b="0" i="1" smtClean="0">
                                    <a:solidFill>
                                      <a:schemeClr val="tx1">
                                        <a:lumMod val="85000"/>
                                        <a:lumOff val="15000"/>
                                      </a:schemeClr>
                                    </a:solidFill>
                                    <a:latin typeface="Cambria Math" panose="02040503050406030204" pitchFamily="18" charset="0"/>
                                  </a:rPr>
                                  <m:t>, </m:t>
                                </m:r>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𝑡</m:t>
                                    </m:r>
                                  </m:e>
                                  <m:sub>
                                    <m:r>
                                      <a:rPr lang="en-US" altLang="zh-CN" sz="1400" b="0" i="1" smtClean="0">
                                        <a:solidFill>
                                          <a:schemeClr val="tx1">
                                            <a:lumMod val="85000"/>
                                            <a:lumOff val="15000"/>
                                          </a:schemeClr>
                                        </a:solidFill>
                                        <a:latin typeface="Cambria Math" panose="02040503050406030204" pitchFamily="18" charset="0"/>
                                      </a:rPr>
                                      <m:t>𝑝</m:t>
                                    </m:r>
                                  </m:sub>
                                </m:sSub>
                              </m:e>
                            </m:d>
                            <m:r>
                              <a:rPr lang="en-US" altLang="zh-CN" sz="1400" b="0" i="1" smtClean="0">
                                <a:solidFill>
                                  <a:schemeClr val="tx1">
                                    <a:lumMod val="85000"/>
                                    <a:lumOff val="15000"/>
                                  </a:schemeClr>
                                </a:solidFill>
                                <a:latin typeface="Cambria Math" panose="02040503050406030204" pitchFamily="18" charset="0"/>
                              </a:rPr>
                              <m:t>/</m:t>
                            </m:r>
                            <m:r>
                              <a:rPr lang="en-US" altLang="zh-CN" sz="1400" b="0" i="1" smtClean="0">
                                <a:solidFill>
                                  <a:schemeClr val="tx1">
                                    <a:lumMod val="85000"/>
                                    <a:lumOff val="15000"/>
                                  </a:schemeClr>
                                </a:solidFill>
                                <a:latin typeface="Cambria Math" panose="02040503050406030204" pitchFamily="18" charset="0"/>
                              </a:rPr>
                              <m:t>𝑐h𝑎𝑟𝑠</m:t>
                            </m:r>
                            <m:r>
                              <a:rPr lang="en-US" altLang="zh-CN" sz="1400" b="0" i="1" smtClean="0">
                                <a:solidFill>
                                  <a:schemeClr val="tx1">
                                    <a:lumMod val="85000"/>
                                    <a:lumOff val="15000"/>
                                  </a:schemeClr>
                                </a:solidFill>
                                <a:latin typeface="Cambria Math" panose="02040503050406030204" pitchFamily="18" charset="0"/>
                              </a:rPr>
                              <m:t>[</m:t>
                            </m:r>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𝑐</m:t>
                                </m:r>
                              </m:e>
                              <m:sub>
                                <m:r>
                                  <a:rPr lang="en-US" altLang="zh-CN" sz="1400" b="0" i="1" smtClean="0">
                                    <a:solidFill>
                                      <a:schemeClr val="tx1">
                                        <a:lumMod val="85000"/>
                                        <a:lumOff val="15000"/>
                                      </a:schemeClr>
                                    </a:solidFill>
                                    <a:latin typeface="Cambria Math" panose="02040503050406030204" pitchFamily="18" charset="0"/>
                                  </a:rPr>
                                  <m:t>𝑝</m:t>
                                </m:r>
                                <m:r>
                                  <a:rPr lang="en-US" altLang="zh-CN" sz="1400" b="0" i="1" smtClean="0">
                                    <a:solidFill>
                                      <a:schemeClr val="tx1">
                                        <a:lumMod val="85000"/>
                                        <a:lumOff val="15000"/>
                                      </a:schemeClr>
                                    </a:solidFill>
                                    <a:latin typeface="Cambria Math" panose="02040503050406030204" pitchFamily="18" charset="0"/>
                                  </a:rPr>
                                  <m:t>−1</m:t>
                                </m:r>
                              </m:sub>
                            </m:sSub>
                            <m:r>
                              <a:rPr lang="en-US" altLang="zh-CN" sz="1400" b="0" i="1" smtClean="0">
                                <a:solidFill>
                                  <a:schemeClr val="tx1">
                                    <a:lumMod val="85000"/>
                                    <a:lumOff val="15000"/>
                                  </a:schemeClr>
                                </a:solidFill>
                                <a:latin typeface="Cambria Math" panose="02040503050406030204" pitchFamily="18" charset="0"/>
                              </a:rPr>
                              <m:t>]</m:t>
                            </m:r>
                          </m:e>
                          <m:e>
                            <m:r>
                              <a:rPr lang="en-US" altLang="zh-CN" sz="1400" b="0" i="1" smtClean="0">
                                <a:solidFill>
                                  <a:schemeClr val="tx1">
                                    <a:lumMod val="85000"/>
                                    <a:lumOff val="15000"/>
                                  </a:schemeClr>
                                </a:solidFill>
                                <a:latin typeface="Cambria Math" panose="02040503050406030204" pitchFamily="18" charset="0"/>
                              </a:rPr>
                              <m:t>𝑠𝑢𝑏</m:t>
                            </m:r>
                            <m:d>
                              <m:dPr>
                                <m:begChr m:val="["/>
                                <m:endChr m:val="]"/>
                                <m:ctrlPr>
                                  <a:rPr lang="en-US" altLang="zh-CN" sz="1400" b="0" i="1" smtClean="0">
                                    <a:solidFill>
                                      <a:schemeClr val="tx1">
                                        <a:lumMod val="85000"/>
                                        <a:lumOff val="15000"/>
                                      </a:schemeClr>
                                    </a:solidFill>
                                    <a:latin typeface="Cambria Math" panose="02040503050406030204" pitchFamily="18" charset="0"/>
                                  </a:rPr>
                                </m:ctrlPr>
                              </m:dPr>
                              <m:e>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𝑡</m:t>
                                    </m:r>
                                  </m:e>
                                  <m:sub>
                                    <m:r>
                                      <a:rPr lang="en-US" altLang="zh-CN" sz="1400" b="0" i="1" smtClean="0">
                                        <a:solidFill>
                                          <a:schemeClr val="tx1">
                                            <a:lumMod val="85000"/>
                                            <a:lumOff val="15000"/>
                                          </a:schemeClr>
                                        </a:solidFill>
                                        <a:latin typeface="Cambria Math" panose="02040503050406030204" pitchFamily="18" charset="0"/>
                                      </a:rPr>
                                      <m:t>𝑝</m:t>
                                    </m:r>
                                  </m:sub>
                                </m:sSub>
                                <m:r>
                                  <a:rPr lang="en-US" altLang="zh-CN" sz="1400" b="0" i="1" smtClean="0">
                                    <a:solidFill>
                                      <a:schemeClr val="tx1">
                                        <a:lumMod val="85000"/>
                                        <a:lumOff val="15000"/>
                                      </a:schemeClr>
                                    </a:solidFill>
                                    <a:latin typeface="Cambria Math" panose="02040503050406030204" pitchFamily="18" charset="0"/>
                                  </a:rPr>
                                  <m:t>, </m:t>
                                </m:r>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𝑐</m:t>
                                    </m:r>
                                  </m:e>
                                  <m:sub>
                                    <m:r>
                                      <a:rPr lang="en-US" altLang="zh-CN" sz="1400" b="0" i="1" smtClean="0">
                                        <a:solidFill>
                                          <a:schemeClr val="tx1">
                                            <a:lumMod val="85000"/>
                                            <a:lumOff val="15000"/>
                                          </a:schemeClr>
                                        </a:solidFill>
                                        <a:latin typeface="Cambria Math" panose="02040503050406030204" pitchFamily="18" charset="0"/>
                                      </a:rPr>
                                      <m:t>𝑝</m:t>
                                    </m:r>
                                  </m:sub>
                                </m:sSub>
                              </m:e>
                            </m:d>
                            <m:r>
                              <a:rPr lang="en-US" altLang="zh-CN" sz="1400" b="0" i="1" smtClean="0">
                                <a:solidFill>
                                  <a:schemeClr val="tx1">
                                    <a:lumMod val="85000"/>
                                    <a:lumOff val="15000"/>
                                  </a:schemeClr>
                                </a:solidFill>
                                <a:latin typeface="Cambria Math" panose="02040503050406030204" pitchFamily="18" charset="0"/>
                              </a:rPr>
                              <m:t>/</m:t>
                            </m:r>
                            <m:r>
                              <a:rPr lang="en-US" altLang="zh-CN" sz="1400" b="0" i="1" smtClean="0">
                                <a:solidFill>
                                  <a:schemeClr val="tx1">
                                    <a:lumMod val="85000"/>
                                    <a:lumOff val="15000"/>
                                  </a:schemeClr>
                                </a:solidFill>
                                <a:latin typeface="Cambria Math" panose="02040503050406030204" pitchFamily="18" charset="0"/>
                              </a:rPr>
                              <m:t>𝑐h𝑎𝑟𝑠</m:t>
                            </m:r>
                            <m:r>
                              <a:rPr lang="en-US" altLang="zh-CN" sz="1400" b="0" i="1" smtClean="0">
                                <a:solidFill>
                                  <a:schemeClr val="tx1">
                                    <a:lumMod val="85000"/>
                                    <a:lumOff val="15000"/>
                                  </a:schemeClr>
                                </a:solidFill>
                                <a:latin typeface="Cambria Math" panose="02040503050406030204" pitchFamily="18" charset="0"/>
                              </a:rPr>
                              <m:t>[</m:t>
                            </m:r>
                            <m:sSub>
                              <m:sSubPr>
                                <m:ctrlPr>
                                  <a:rPr lang="en-US" altLang="zh-CN" sz="1400" b="0" i="1" smtClean="0">
                                    <a:solidFill>
                                      <a:schemeClr val="tx1">
                                        <a:lumMod val="85000"/>
                                        <a:lumOff val="15000"/>
                                      </a:schemeClr>
                                    </a:solidFill>
                                    <a:latin typeface="Cambria Math" panose="02040503050406030204" pitchFamily="18" charset="0"/>
                                  </a:rPr>
                                </m:ctrlPr>
                              </m:sSubPr>
                              <m:e>
                                <m:r>
                                  <a:rPr lang="en-US" altLang="zh-CN" sz="1400" b="0" i="1" smtClean="0">
                                    <a:solidFill>
                                      <a:schemeClr val="tx1">
                                        <a:lumMod val="85000"/>
                                        <a:lumOff val="15000"/>
                                      </a:schemeClr>
                                    </a:solidFill>
                                    <a:latin typeface="Cambria Math" panose="02040503050406030204" pitchFamily="18" charset="0"/>
                                  </a:rPr>
                                  <m:t>𝑐</m:t>
                                </m:r>
                              </m:e>
                              <m:sub>
                                <m:r>
                                  <a:rPr lang="en-US" altLang="zh-CN" sz="1400" b="0" i="1" smtClean="0">
                                    <a:solidFill>
                                      <a:schemeClr val="tx1">
                                        <a:lumMod val="85000"/>
                                        <a:lumOff val="15000"/>
                                      </a:schemeClr>
                                    </a:solidFill>
                                    <a:latin typeface="Cambria Math" panose="02040503050406030204" pitchFamily="18" charset="0"/>
                                  </a:rPr>
                                  <m:t>𝑝</m:t>
                                </m:r>
                              </m:sub>
                            </m:sSub>
                            <m:r>
                              <a:rPr lang="en-US" altLang="zh-CN" sz="1400" b="0" i="1" smtClean="0">
                                <a:solidFill>
                                  <a:schemeClr val="tx1">
                                    <a:lumMod val="85000"/>
                                    <a:lumOff val="15000"/>
                                  </a:schemeClr>
                                </a:solidFill>
                                <a:latin typeface="Cambria Math" panose="02040503050406030204" pitchFamily="18" charset="0"/>
                              </a:rPr>
                              <m:t>]</m:t>
                            </m:r>
                          </m:e>
                        </m:eqArr>
                      </m:e>
                    </m:d>
                  </m:oMath>
                </a14:m>
                <a:r>
                  <a:rPr lang="en-US" altLang="zh-CN" dirty="0">
                    <a:solidFill>
                      <a:schemeClr val="tx1">
                        <a:lumMod val="85000"/>
                        <a:lumOff val="15000"/>
                      </a:schemeClr>
                    </a:solidFill>
                    <a:latin typeface="+mj-ea"/>
                  </a:rPr>
                  <a:t> </a:t>
                </a:r>
              </a:p>
            </p:txBody>
          </p:sp>
        </mc:Choice>
        <mc:Fallback xmlns="">
          <p:sp>
            <p:nvSpPr>
              <p:cNvPr id="19" name="文本框 18"/>
              <p:cNvSpPr txBox="1">
                <a:spLocks noRot="1" noChangeAspect="1" noMove="1" noResize="1" noEditPoints="1" noAdjustHandles="1" noChangeArrowheads="1" noChangeShapeType="1" noTextEdit="1"/>
              </p:cNvSpPr>
              <p:nvPr/>
            </p:nvSpPr>
            <p:spPr>
              <a:xfrm>
                <a:off x="6185150" y="2305870"/>
                <a:ext cx="2201441" cy="3455177"/>
              </a:xfrm>
              <a:prstGeom prst="rect">
                <a:avLst/>
              </a:prstGeom>
              <a:blipFill>
                <a:blip r:embed="rId3"/>
                <a:stretch>
                  <a:fillRect l="-5263" r="-8033"/>
                </a:stretch>
              </a:blipFill>
            </p:spPr>
            <p:txBody>
              <a:bodyPr/>
              <a:lstStyle/>
              <a:p>
                <a:r>
                  <a:rPr lang="en-US">
                    <a:noFill/>
                  </a:rPr>
                  <a:t> </a:t>
                </a:r>
              </a:p>
            </p:txBody>
          </p:sp>
        </mc:Fallback>
      </mc:AlternateContent>
      <p:sp>
        <p:nvSpPr>
          <p:cNvPr id="20" name="文本框 19"/>
          <p:cNvSpPr txBox="1"/>
          <p:nvPr/>
        </p:nvSpPr>
        <p:spPr>
          <a:xfrm>
            <a:off x="8658344" y="2305870"/>
            <a:ext cx="2201441" cy="205389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altLang="zh-CN" sz="2000" b="1" dirty="0">
                <a:solidFill>
                  <a:schemeClr val="tx1">
                    <a:lumMod val="85000"/>
                    <a:lumOff val="15000"/>
                  </a:schemeClr>
                </a:solidFill>
                <a:latin typeface="+mj-ea"/>
              </a:rPr>
              <a:t>Select the highest score candidate to substitute the error</a:t>
            </a:r>
            <a:endParaRPr lang="en-US" altLang="zh-CN" sz="2000" b="1" dirty="0">
              <a:solidFill>
                <a:schemeClr val="tx1">
                  <a:lumMod val="85000"/>
                  <a:lumOff val="15000"/>
                </a:schemeClr>
              </a:solidFill>
            </a:endParaRPr>
          </a:p>
        </p:txBody>
      </p:sp>
    </p:spTree>
    <p:extLst>
      <p:ext uri="{BB962C8B-B14F-4D97-AF65-F5344CB8AC3E}">
        <p14:creationId xmlns:p14="http://schemas.microsoft.com/office/powerpoint/2010/main" val="1013709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C03380B-17A0-453F-B51F-633423E7E6CC}"/>
              </a:ext>
            </a:extLst>
          </p:cNvPr>
          <p:cNvSpPr>
            <a:spLocks noGrp="1"/>
          </p:cNvSpPr>
          <p:nvPr>
            <p:ph type="body" sz="quarter" idx="11"/>
          </p:nvPr>
        </p:nvSpPr>
        <p:spPr/>
        <p:txBody>
          <a:bodyPr/>
          <a:lstStyle/>
          <a:p>
            <a:r>
              <a:rPr lang="en-US" dirty="0"/>
              <a:t>2</a:t>
            </a:r>
          </a:p>
        </p:txBody>
      </p:sp>
      <p:sp>
        <p:nvSpPr>
          <p:cNvPr id="3" name="Text Placeholder 2">
            <a:extLst>
              <a:ext uri="{FF2B5EF4-FFF2-40B4-BE49-F238E27FC236}">
                <a16:creationId xmlns:a16="http://schemas.microsoft.com/office/drawing/2014/main" id="{0763E5D8-F2F5-435E-B048-4EC7B0E70924}"/>
              </a:ext>
            </a:extLst>
          </p:cNvPr>
          <p:cNvSpPr>
            <a:spLocks noGrp="1"/>
          </p:cNvSpPr>
          <p:nvPr>
            <p:ph type="body" sz="quarter" idx="12"/>
          </p:nvPr>
        </p:nvSpPr>
        <p:spPr/>
        <p:txBody>
          <a:bodyPr/>
          <a:lstStyle/>
          <a:p>
            <a:r>
              <a:rPr kumimoji="1" lang="en-US" altLang="zh-CN" dirty="0"/>
              <a:t>Error Correction</a:t>
            </a:r>
          </a:p>
          <a:p>
            <a:endParaRPr lang="en-US" dirty="0"/>
          </a:p>
        </p:txBody>
      </p:sp>
      <p:sp>
        <p:nvSpPr>
          <p:cNvPr id="4" name="Text Placeholder 3">
            <a:extLst>
              <a:ext uri="{FF2B5EF4-FFF2-40B4-BE49-F238E27FC236}">
                <a16:creationId xmlns:a16="http://schemas.microsoft.com/office/drawing/2014/main" id="{7ECB3E29-65B4-4462-B8DF-4404949E14C4}"/>
              </a:ext>
            </a:extLst>
          </p:cNvPr>
          <p:cNvSpPr>
            <a:spLocks noGrp="1"/>
          </p:cNvSpPr>
          <p:nvPr>
            <p:ph type="body" sz="quarter" idx="13"/>
          </p:nvPr>
        </p:nvSpPr>
        <p:spPr>
          <a:xfrm>
            <a:off x="1397768" y="782569"/>
            <a:ext cx="3888054" cy="350785"/>
          </a:xfrm>
        </p:spPr>
        <p:txBody>
          <a:bodyPr/>
          <a:lstStyle/>
          <a:p>
            <a:r>
              <a:rPr kumimoji="1" lang="en-US" dirty="0"/>
              <a:t>Probability scoring without context</a:t>
            </a:r>
            <a:endParaRPr kumimoji="1" lang="zh-CN" altLang="en-US" dirty="0"/>
          </a:p>
          <a:p>
            <a:endParaRPr lang="en-US" dirty="0"/>
          </a:p>
        </p:txBody>
      </p:sp>
      <p:pic>
        <p:nvPicPr>
          <p:cNvPr id="5" name="Picture 4">
            <a:extLst>
              <a:ext uri="{FF2B5EF4-FFF2-40B4-BE49-F238E27FC236}">
                <a16:creationId xmlns:a16="http://schemas.microsoft.com/office/drawing/2014/main" id="{22D5D7A0-CFD3-4F86-8BC5-8267AF6AD58A}"/>
              </a:ext>
            </a:extLst>
          </p:cNvPr>
          <p:cNvPicPr/>
          <p:nvPr/>
        </p:nvPicPr>
        <p:blipFill>
          <a:blip r:embed="rId2">
            <a:extLst>
              <a:ext uri="{28A0092B-C50C-407E-A947-70E740481C1C}">
                <a14:useLocalDpi xmlns:a14="http://schemas.microsoft.com/office/drawing/2010/main" val="0"/>
              </a:ext>
            </a:extLst>
          </a:blip>
          <a:stretch>
            <a:fillRect/>
          </a:stretch>
        </p:blipFill>
        <p:spPr>
          <a:xfrm>
            <a:off x="1608067" y="1773482"/>
            <a:ext cx="9429626" cy="2187227"/>
          </a:xfrm>
          <a:prstGeom prst="rect">
            <a:avLst/>
          </a:prstGeom>
        </p:spPr>
      </p:pic>
    </p:spTree>
    <p:extLst>
      <p:ext uri="{BB962C8B-B14F-4D97-AF65-F5344CB8AC3E}">
        <p14:creationId xmlns:p14="http://schemas.microsoft.com/office/powerpoint/2010/main" val="2564929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3</a:t>
            </a:r>
            <a:endParaRPr kumimoji="1" lang="zh-CN" altLang="en-US" dirty="0"/>
          </a:p>
        </p:txBody>
      </p:sp>
      <p:sp>
        <p:nvSpPr>
          <p:cNvPr id="3" name="文本占位符 2"/>
          <p:cNvSpPr>
            <a:spLocks noGrp="1"/>
          </p:cNvSpPr>
          <p:nvPr>
            <p:ph type="body" sz="quarter" idx="12"/>
          </p:nvPr>
        </p:nvSpPr>
        <p:spPr/>
        <p:txBody>
          <a:bodyPr/>
          <a:lstStyle/>
          <a:p>
            <a:r>
              <a:rPr kumimoji="1" lang="en-US" altLang="zh-CN" dirty="0"/>
              <a:t>Evaluation</a:t>
            </a:r>
            <a:endParaRPr kumimoji="1" lang="zh-CN" altLang="en-US" dirty="0"/>
          </a:p>
        </p:txBody>
      </p:sp>
      <p:sp>
        <p:nvSpPr>
          <p:cNvPr id="4" name="文本占位符 3"/>
          <p:cNvSpPr>
            <a:spLocks noGrp="1"/>
          </p:cNvSpPr>
          <p:nvPr>
            <p:ph type="body" sz="quarter" idx="13"/>
          </p:nvPr>
        </p:nvSpPr>
        <p:spPr/>
        <p:txBody>
          <a:bodyPr/>
          <a:lstStyle/>
          <a:p>
            <a:endParaRPr kumimoji="1" lang="zh-CN" altLang="en-US" dirty="0"/>
          </a:p>
        </p:txBody>
      </p:sp>
    </p:spTree>
    <p:extLst>
      <p:ext uri="{BB962C8B-B14F-4D97-AF65-F5344CB8AC3E}">
        <p14:creationId xmlns:p14="http://schemas.microsoft.com/office/powerpoint/2010/main" val="3369187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3</a:t>
            </a:r>
            <a:endParaRPr kumimoji="1" lang="zh-CN" altLang="en-US" dirty="0"/>
          </a:p>
        </p:txBody>
      </p:sp>
      <p:sp>
        <p:nvSpPr>
          <p:cNvPr id="3" name="文本占位符 2"/>
          <p:cNvSpPr>
            <a:spLocks noGrp="1"/>
          </p:cNvSpPr>
          <p:nvPr>
            <p:ph type="body" sz="quarter" idx="12"/>
          </p:nvPr>
        </p:nvSpPr>
        <p:spPr>
          <a:xfrm>
            <a:off x="1397767" y="323365"/>
            <a:ext cx="4059135" cy="462392"/>
          </a:xfrm>
        </p:spPr>
        <p:txBody>
          <a:bodyPr/>
          <a:lstStyle/>
          <a:p>
            <a:r>
              <a:rPr kumimoji="1" lang="en-US" altLang="zh-CN" dirty="0"/>
              <a:t>Evaluate this system</a:t>
            </a:r>
            <a:endParaRPr kumimoji="1" lang="zh-CN" altLang="en-US" dirty="0"/>
          </a:p>
        </p:txBody>
      </p:sp>
      <p:graphicFrame>
        <p:nvGraphicFramePr>
          <p:cNvPr id="5" name="图表 4"/>
          <p:cNvGraphicFramePr/>
          <p:nvPr>
            <p:extLst>
              <p:ext uri="{D42A27DB-BD31-4B8C-83A1-F6EECF244321}">
                <p14:modId xmlns:p14="http://schemas.microsoft.com/office/powerpoint/2010/main" val="1846670991"/>
              </p:ext>
            </p:extLst>
          </p:nvPr>
        </p:nvGraphicFramePr>
        <p:xfrm>
          <a:off x="6143195" y="1672429"/>
          <a:ext cx="5498294" cy="4213185"/>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 Placeholder 9">
            <a:extLst>
              <a:ext uri="{FF2B5EF4-FFF2-40B4-BE49-F238E27FC236}">
                <a16:creationId xmlns:a16="http://schemas.microsoft.com/office/drawing/2014/main" id="{4EB59DD2-EE06-4417-9665-3242D1E86BCD}"/>
              </a:ext>
            </a:extLst>
          </p:cNvPr>
          <p:cNvSpPr>
            <a:spLocks noGrp="1"/>
          </p:cNvSpPr>
          <p:nvPr>
            <p:ph type="body" sz="quarter" idx="13"/>
          </p:nvPr>
        </p:nvSpPr>
        <p:spPr/>
        <p:txBody>
          <a:bodyPr/>
          <a:lstStyle/>
          <a:p>
            <a:endParaRPr lang="en-US" dirty="0"/>
          </a:p>
        </p:txBody>
      </p:sp>
      <p:pic>
        <p:nvPicPr>
          <p:cNvPr id="6" name="Picture 5">
            <a:extLst>
              <a:ext uri="{FF2B5EF4-FFF2-40B4-BE49-F238E27FC236}">
                <a16:creationId xmlns:a16="http://schemas.microsoft.com/office/drawing/2014/main" id="{C3E72109-0038-462D-BF89-4D8A374D8BF2}"/>
              </a:ext>
            </a:extLst>
          </p:cNvPr>
          <p:cNvPicPr>
            <a:picLocks noChangeAspect="1"/>
          </p:cNvPicPr>
          <p:nvPr/>
        </p:nvPicPr>
        <p:blipFill>
          <a:blip r:embed="rId4"/>
          <a:stretch>
            <a:fillRect/>
          </a:stretch>
        </p:blipFill>
        <p:spPr>
          <a:xfrm>
            <a:off x="5766432" y="323365"/>
            <a:ext cx="3853246" cy="1086813"/>
          </a:xfrm>
          <a:prstGeom prst="rect">
            <a:avLst/>
          </a:prstGeom>
        </p:spPr>
      </p:pic>
      <p:graphicFrame>
        <p:nvGraphicFramePr>
          <p:cNvPr id="8" name="图表 4">
            <a:extLst>
              <a:ext uri="{FF2B5EF4-FFF2-40B4-BE49-F238E27FC236}">
                <a16:creationId xmlns:a16="http://schemas.microsoft.com/office/drawing/2014/main" id="{CFAB6687-718B-45A2-8ABB-954531C2003C}"/>
              </a:ext>
            </a:extLst>
          </p:cNvPr>
          <p:cNvGraphicFramePr/>
          <p:nvPr>
            <p:extLst>
              <p:ext uri="{D42A27DB-BD31-4B8C-83A1-F6EECF244321}">
                <p14:modId xmlns:p14="http://schemas.microsoft.com/office/powerpoint/2010/main" val="478943125"/>
              </p:ext>
            </p:extLst>
          </p:nvPr>
        </p:nvGraphicFramePr>
        <p:xfrm>
          <a:off x="376921" y="1672429"/>
          <a:ext cx="5498294" cy="421318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82303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4</a:t>
            </a:r>
            <a:endParaRPr kumimoji="1" lang="zh-CN" altLang="en-US" dirty="0"/>
          </a:p>
        </p:txBody>
      </p:sp>
      <p:sp>
        <p:nvSpPr>
          <p:cNvPr id="3" name="文本占位符 2"/>
          <p:cNvSpPr>
            <a:spLocks noGrp="1"/>
          </p:cNvSpPr>
          <p:nvPr>
            <p:ph type="body" sz="quarter" idx="12"/>
          </p:nvPr>
        </p:nvSpPr>
        <p:spPr>
          <a:xfrm>
            <a:off x="3258485" y="2237898"/>
            <a:ext cx="8487129" cy="974204"/>
          </a:xfrm>
        </p:spPr>
        <p:txBody>
          <a:bodyPr/>
          <a:lstStyle/>
          <a:p>
            <a:r>
              <a:rPr kumimoji="1" lang="en-US" altLang="zh-CN" sz="4800" dirty="0"/>
              <a:t>Problems &amp; Improvement</a:t>
            </a:r>
            <a:endParaRPr kumimoji="1" lang="zh-CN" altLang="en-US" sz="4800" dirty="0"/>
          </a:p>
        </p:txBody>
      </p:sp>
    </p:spTree>
    <p:extLst>
      <p:ext uri="{BB962C8B-B14F-4D97-AF65-F5344CB8AC3E}">
        <p14:creationId xmlns:p14="http://schemas.microsoft.com/office/powerpoint/2010/main" val="5531603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4</a:t>
            </a:r>
            <a:endParaRPr kumimoji="1" lang="zh-CN" altLang="en-US" dirty="0"/>
          </a:p>
        </p:txBody>
      </p:sp>
      <p:sp>
        <p:nvSpPr>
          <p:cNvPr id="3" name="文本占位符 2"/>
          <p:cNvSpPr>
            <a:spLocks noGrp="1"/>
          </p:cNvSpPr>
          <p:nvPr>
            <p:ph type="body" sz="quarter" idx="12"/>
          </p:nvPr>
        </p:nvSpPr>
        <p:spPr>
          <a:xfrm>
            <a:off x="1397768" y="323365"/>
            <a:ext cx="5439584" cy="462392"/>
          </a:xfrm>
        </p:spPr>
        <p:txBody>
          <a:bodyPr/>
          <a:lstStyle/>
          <a:p>
            <a:r>
              <a:rPr kumimoji="1" lang="en-US" altLang="zh-CN" dirty="0"/>
              <a:t>Problems &amp; Improvement</a:t>
            </a:r>
            <a:endParaRPr kumimoji="1" lang="zh-CN" altLang="en-US" dirty="0"/>
          </a:p>
        </p:txBody>
      </p:sp>
      <p:sp>
        <p:nvSpPr>
          <p:cNvPr id="6" name="矩形 5"/>
          <p:cNvSpPr/>
          <p:nvPr/>
        </p:nvSpPr>
        <p:spPr>
          <a:xfrm>
            <a:off x="817865" y="1622125"/>
            <a:ext cx="2629951"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Mismatch the papers</a:t>
            </a:r>
          </a:p>
        </p:txBody>
      </p:sp>
      <p:sp>
        <p:nvSpPr>
          <p:cNvPr id="14" name="矩形 13"/>
          <p:cNvSpPr/>
          <p:nvPr/>
        </p:nvSpPr>
        <p:spPr>
          <a:xfrm>
            <a:off x="817865" y="2561777"/>
            <a:ext cx="2767168"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Rules are not rigorous</a:t>
            </a:r>
          </a:p>
        </p:txBody>
      </p:sp>
      <p:sp>
        <p:nvSpPr>
          <p:cNvPr id="17" name="矩形 16"/>
          <p:cNvSpPr/>
          <p:nvPr/>
        </p:nvSpPr>
        <p:spPr>
          <a:xfrm>
            <a:off x="817865" y="4678047"/>
            <a:ext cx="2193999"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Confusion matrix</a:t>
            </a:r>
          </a:p>
        </p:txBody>
      </p:sp>
      <p:sp>
        <p:nvSpPr>
          <p:cNvPr id="18" name="矩形 13">
            <a:extLst>
              <a:ext uri="{FF2B5EF4-FFF2-40B4-BE49-F238E27FC236}">
                <a16:creationId xmlns:a16="http://schemas.microsoft.com/office/drawing/2014/main" id="{7458E611-AC53-4F8F-B72B-3B22587A780A}"/>
              </a:ext>
            </a:extLst>
          </p:cNvPr>
          <p:cNvSpPr/>
          <p:nvPr/>
        </p:nvSpPr>
        <p:spPr>
          <a:xfrm>
            <a:off x="817865" y="3702914"/>
            <a:ext cx="4385431"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Single character and only character</a:t>
            </a:r>
          </a:p>
        </p:txBody>
      </p:sp>
      <p:sp>
        <p:nvSpPr>
          <p:cNvPr id="19" name="矩形 13">
            <a:extLst>
              <a:ext uri="{FF2B5EF4-FFF2-40B4-BE49-F238E27FC236}">
                <a16:creationId xmlns:a16="http://schemas.microsoft.com/office/drawing/2014/main" id="{0C42AEC1-B112-42DE-B02F-DAF395B60233}"/>
              </a:ext>
            </a:extLst>
          </p:cNvPr>
          <p:cNvSpPr/>
          <p:nvPr/>
        </p:nvSpPr>
        <p:spPr>
          <a:xfrm>
            <a:off x="817865" y="4190480"/>
            <a:ext cx="2746586"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Insufficient dictionary</a:t>
            </a:r>
          </a:p>
        </p:txBody>
      </p:sp>
      <p:sp>
        <p:nvSpPr>
          <p:cNvPr id="20" name="矩形 5">
            <a:extLst>
              <a:ext uri="{FF2B5EF4-FFF2-40B4-BE49-F238E27FC236}">
                <a16:creationId xmlns:a16="http://schemas.microsoft.com/office/drawing/2014/main" id="{2185AFB6-62DF-4D34-AFB2-9D9FF9EC07D2}"/>
              </a:ext>
            </a:extLst>
          </p:cNvPr>
          <p:cNvSpPr/>
          <p:nvPr/>
        </p:nvSpPr>
        <p:spPr>
          <a:xfrm>
            <a:off x="6497961" y="1622125"/>
            <a:ext cx="1945213"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OCR correction</a:t>
            </a:r>
          </a:p>
        </p:txBody>
      </p:sp>
      <p:sp>
        <p:nvSpPr>
          <p:cNvPr id="21" name="矩形 5">
            <a:extLst>
              <a:ext uri="{FF2B5EF4-FFF2-40B4-BE49-F238E27FC236}">
                <a16:creationId xmlns:a16="http://schemas.microsoft.com/office/drawing/2014/main" id="{DC593B53-F6DF-4180-A4E1-7C71FA9A1E27}"/>
              </a:ext>
            </a:extLst>
          </p:cNvPr>
          <p:cNvSpPr/>
          <p:nvPr/>
        </p:nvSpPr>
        <p:spPr>
          <a:xfrm>
            <a:off x="6497961" y="2561777"/>
            <a:ext cx="2879891"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Contextual constraints </a:t>
            </a:r>
          </a:p>
        </p:txBody>
      </p:sp>
      <p:sp>
        <p:nvSpPr>
          <p:cNvPr id="22" name="矩形 5">
            <a:extLst>
              <a:ext uri="{FF2B5EF4-FFF2-40B4-BE49-F238E27FC236}">
                <a16:creationId xmlns:a16="http://schemas.microsoft.com/office/drawing/2014/main" id="{5564D550-8974-4FD7-A421-037519F5FB32}"/>
              </a:ext>
            </a:extLst>
          </p:cNvPr>
          <p:cNvSpPr/>
          <p:nvPr/>
        </p:nvSpPr>
        <p:spPr>
          <a:xfrm>
            <a:off x="6491872" y="3702914"/>
            <a:ext cx="4493538"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Study other methods, </a:t>
            </a:r>
            <a:r>
              <a:rPr lang="en-US" altLang="zh-CN" b="1" dirty="0" err="1">
                <a:solidFill>
                  <a:schemeClr val="tx1">
                    <a:lumMod val="85000"/>
                    <a:lumOff val="15000"/>
                  </a:schemeClr>
                </a:solidFill>
              </a:rPr>
              <a:t>e.g</a:t>
            </a:r>
            <a:r>
              <a:rPr lang="en-US" altLang="zh-CN" b="1" dirty="0">
                <a:solidFill>
                  <a:schemeClr val="tx1">
                    <a:lumMod val="85000"/>
                    <a:lumOff val="15000"/>
                  </a:schemeClr>
                </a:solidFill>
              </a:rPr>
              <a:t> </a:t>
            </a:r>
            <a:r>
              <a:rPr lang="en-US" altLang="zh-CN" b="1" dirty="0" err="1">
                <a:solidFill>
                  <a:schemeClr val="tx1">
                    <a:lumMod val="85000"/>
                    <a:lumOff val="15000"/>
                  </a:schemeClr>
                </a:solidFill>
              </a:rPr>
              <a:t>ngrams</a:t>
            </a:r>
            <a:r>
              <a:rPr lang="en-US" altLang="zh-CN" b="1" dirty="0">
                <a:solidFill>
                  <a:schemeClr val="tx1">
                    <a:lumMod val="85000"/>
                    <a:lumOff val="15000"/>
                  </a:schemeClr>
                </a:solidFill>
              </a:rPr>
              <a:t>, </a:t>
            </a:r>
            <a:r>
              <a:rPr lang="en-US" altLang="zh-CN" b="1" dirty="0" err="1">
                <a:solidFill>
                  <a:schemeClr val="tx1">
                    <a:lumMod val="85000"/>
                    <a:lumOff val="15000"/>
                  </a:schemeClr>
                </a:solidFill>
              </a:rPr>
              <a:t>nn</a:t>
            </a:r>
            <a:endParaRPr lang="en-US" altLang="zh-CN" b="1" dirty="0">
              <a:solidFill>
                <a:schemeClr val="tx1">
                  <a:lumMod val="85000"/>
                  <a:lumOff val="15000"/>
                </a:schemeClr>
              </a:solidFill>
            </a:endParaRPr>
          </a:p>
        </p:txBody>
      </p:sp>
      <p:sp>
        <p:nvSpPr>
          <p:cNvPr id="23" name="矩形 5">
            <a:extLst>
              <a:ext uri="{FF2B5EF4-FFF2-40B4-BE49-F238E27FC236}">
                <a16:creationId xmlns:a16="http://schemas.microsoft.com/office/drawing/2014/main" id="{A7257B40-5834-45F8-99E3-A39221E62696}"/>
              </a:ext>
            </a:extLst>
          </p:cNvPr>
          <p:cNvSpPr/>
          <p:nvPr/>
        </p:nvSpPr>
        <p:spPr>
          <a:xfrm>
            <a:off x="6491871" y="4190480"/>
            <a:ext cx="3527119"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Larger vocabulary dictionary</a:t>
            </a:r>
          </a:p>
        </p:txBody>
      </p:sp>
      <p:sp>
        <p:nvSpPr>
          <p:cNvPr id="24" name="矩形 5">
            <a:extLst>
              <a:ext uri="{FF2B5EF4-FFF2-40B4-BE49-F238E27FC236}">
                <a16:creationId xmlns:a16="http://schemas.microsoft.com/office/drawing/2014/main" id="{AE4A6C07-064C-47F8-8ED3-021AF7EDE49B}"/>
              </a:ext>
            </a:extLst>
          </p:cNvPr>
          <p:cNvSpPr/>
          <p:nvPr/>
        </p:nvSpPr>
        <p:spPr>
          <a:xfrm>
            <a:off x="6491870" y="4678046"/>
            <a:ext cx="3099951" cy="417358"/>
          </a:xfrm>
          <a:prstGeom prst="rect">
            <a:avLst/>
          </a:prstGeom>
        </p:spPr>
        <p:txBody>
          <a:bodyPr wrap="none">
            <a:spAutoFit/>
          </a:bodyPr>
          <a:lstStyle/>
          <a:p>
            <a:pPr lvl="0">
              <a:lnSpc>
                <a:spcPct val="130000"/>
              </a:lnSpc>
            </a:pPr>
            <a:r>
              <a:rPr lang="en-US" altLang="zh-CN" b="1" dirty="0">
                <a:solidFill>
                  <a:schemeClr val="tx1">
                    <a:lumMod val="85000"/>
                    <a:lumOff val="15000"/>
                  </a:schemeClr>
                </a:solidFill>
              </a:rPr>
              <a:t>Calculate by ourselves***</a:t>
            </a:r>
          </a:p>
        </p:txBody>
      </p:sp>
    </p:spTree>
    <p:extLst>
      <p:ext uri="{BB962C8B-B14F-4D97-AF65-F5344CB8AC3E}">
        <p14:creationId xmlns:p14="http://schemas.microsoft.com/office/powerpoint/2010/main" val="1210359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3783785" y="1531951"/>
            <a:ext cx="6615433" cy="912743"/>
          </a:xfrm>
        </p:spPr>
        <p:txBody>
          <a:bodyPr/>
          <a:lstStyle/>
          <a:p>
            <a:r>
              <a:rPr lang="en-US" altLang="zh-CN" dirty="0"/>
              <a:t>Thank you</a:t>
            </a:r>
          </a:p>
        </p:txBody>
      </p:sp>
      <p:sp>
        <p:nvSpPr>
          <p:cNvPr id="4" name="文本占位符 3"/>
          <p:cNvSpPr>
            <a:spLocks noGrp="1"/>
          </p:cNvSpPr>
          <p:nvPr>
            <p:ph type="body" sz="quarter" idx="12"/>
          </p:nvPr>
        </p:nvSpPr>
        <p:spPr>
          <a:xfrm>
            <a:off x="4577139" y="3503547"/>
            <a:ext cx="7025052" cy="560540"/>
          </a:xfrm>
        </p:spPr>
        <p:txBody>
          <a:bodyPr>
            <a:noAutofit/>
          </a:bodyPr>
          <a:lstStyle/>
          <a:p>
            <a:r>
              <a:rPr lang="en-US" sz="1600" dirty="0" err="1"/>
              <a:t>Jin</a:t>
            </a:r>
            <a:r>
              <a:rPr lang="en-US" sz="1600" dirty="0"/>
              <a:t>, Xin xj2215@columbia.edu</a:t>
            </a:r>
          </a:p>
          <a:p>
            <a:r>
              <a:rPr lang="en-US" sz="1600" dirty="0"/>
              <a:t>Wang, </a:t>
            </a:r>
            <a:r>
              <a:rPr lang="en-US" sz="1600" dirty="0" err="1"/>
              <a:t>Binhan</a:t>
            </a:r>
            <a:r>
              <a:rPr lang="en-US" sz="1600" dirty="0"/>
              <a:t> bw2544@columbia.edu</a:t>
            </a:r>
          </a:p>
          <a:p>
            <a:r>
              <a:rPr lang="nl-NL" sz="1600" dirty="0"/>
              <a:t>Wang, Yujia yw3085@columbia.edu</a:t>
            </a:r>
            <a:r>
              <a:rPr lang="zh-CN" altLang="en-US" sz="1600" dirty="0"/>
              <a:t> </a:t>
            </a:r>
            <a:endParaRPr lang="en-US" altLang="zh-CN" sz="1600" dirty="0"/>
          </a:p>
          <a:p>
            <a:r>
              <a:rPr lang="en-US" sz="1600" dirty="0"/>
              <a:t>Zhang, </a:t>
            </a:r>
            <a:r>
              <a:rPr lang="en-US" sz="1600" dirty="0" err="1"/>
              <a:t>Peilu</a:t>
            </a:r>
            <a:r>
              <a:rPr lang="en-US" sz="1600" dirty="0"/>
              <a:t> pz2233@columbia.edu</a:t>
            </a:r>
          </a:p>
          <a:p>
            <a:r>
              <a:rPr lang="fi-FI" sz="1600" dirty="0"/>
              <a:t>Zhu, Kehui kz2293@columbia.edu</a:t>
            </a:r>
            <a:endParaRPr lang="zh-CN" altLang="en-US" sz="1600" dirty="0"/>
          </a:p>
        </p:txBody>
      </p:sp>
      <p:sp>
        <p:nvSpPr>
          <p:cNvPr id="5" name="TextBox 4">
            <a:extLst>
              <a:ext uri="{FF2B5EF4-FFF2-40B4-BE49-F238E27FC236}">
                <a16:creationId xmlns:a16="http://schemas.microsoft.com/office/drawing/2014/main" id="{FABE38A3-F3F0-4B94-9EDA-3773363346BB}"/>
              </a:ext>
            </a:extLst>
          </p:cNvPr>
          <p:cNvSpPr txBox="1"/>
          <p:nvPr/>
        </p:nvSpPr>
        <p:spPr>
          <a:xfrm>
            <a:off x="4479531" y="2444694"/>
            <a:ext cx="1422971" cy="417358"/>
          </a:xfrm>
          <a:prstGeom prst="rect">
            <a:avLst/>
          </a:prstGeom>
          <a:noFill/>
        </p:spPr>
        <p:txBody>
          <a:bodyPr wrap="square" rtlCol="0">
            <a:spAutoFit/>
          </a:bodyPr>
          <a:lstStyle/>
          <a:p>
            <a:pPr>
              <a:lnSpc>
                <a:spcPct val="130000"/>
              </a:lnSpc>
              <a:spcBef>
                <a:spcPts val="600"/>
              </a:spcBef>
            </a:pPr>
            <a:r>
              <a:rPr lang="en-US" b="1" kern="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Group 9</a:t>
            </a:r>
          </a:p>
        </p:txBody>
      </p:sp>
    </p:spTree>
    <p:extLst>
      <p:ext uri="{BB962C8B-B14F-4D97-AF65-F5344CB8AC3E}">
        <p14:creationId xmlns:p14="http://schemas.microsoft.com/office/powerpoint/2010/main" val="229099646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2"/>
          </p:nvPr>
        </p:nvSpPr>
        <p:spPr>
          <a:xfrm>
            <a:off x="919537" y="441065"/>
            <a:ext cx="3637353" cy="690165"/>
          </a:xfrm>
        </p:spPr>
        <p:txBody>
          <a:bodyPr/>
          <a:lstStyle/>
          <a:p>
            <a:r>
              <a:rPr kumimoji="1" lang="en-US" altLang="zh-CN" sz="3600" dirty="0"/>
              <a:t>CONTENTS</a:t>
            </a:r>
            <a:endParaRPr kumimoji="1" lang="zh-CN" altLang="en-US" sz="3600" dirty="0"/>
          </a:p>
        </p:txBody>
      </p:sp>
      <p:sp>
        <p:nvSpPr>
          <p:cNvPr id="5" name="右箭头标注 4"/>
          <p:cNvSpPr/>
          <p:nvPr/>
        </p:nvSpPr>
        <p:spPr>
          <a:xfrm>
            <a:off x="6215445" y="3239479"/>
            <a:ext cx="2116325" cy="1939966"/>
          </a:xfrm>
          <a:prstGeom prst="rightArrowCallou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6" name="左箭头标注 5"/>
          <p:cNvSpPr/>
          <p:nvPr/>
        </p:nvSpPr>
        <p:spPr>
          <a:xfrm>
            <a:off x="3940266" y="3239479"/>
            <a:ext cx="2121348" cy="1939966"/>
          </a:xfrm>
          <a:prstGeom prst="leftArrowCallou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7" name="矩形 6"/>
          <p:cNvSpPr/>
          <p:nvPr/>
        </p:nvSpPr>
        <p:spPr>
          <a:xfrm>
            <a:off x="1429575" y="1780789"/>
            <a:ext cx="8710426" cy="777457"/>
          </a:xfrm>
          <a:prstGeom prst="rect">
            <a:avLst/>
          </a:prstGeom>
        </p:spPr>
        <p:txBody>
          <a:bodyPr wrap="square">
            <a:spAutoFit/>
          </a:bodyPr>
          <a:lstStyle/>
          <a:p>
            <a:pPr marL="285750" indent="-285750">
              <a:lnSpc>
                <a:spcPct val="130000"/>
              </a:lnSpc>
              <a:buFont typeface="Arial" panose="020B0604020202020204" pitchFamily="34" charset="0"/>
              <a:buChar char="•"/>
            </a:pPr>
            <a:r>
              <a:rPr lang="en-US" dirty="0"/>
              <a:t>converting scanned images into machine readable character streams</a:t>
            </a:r>
          </a:p>
          <a:p>
            <a:pPr marL="285750" indent="-285750">
              <a:lnSpc>
                <a:spcPct val="130000"/>
              </a:lnSpc>
              <a:buFont typeface="Arial" panose="020B0604020202020204" pitchFamily="34" charset="0"/>
              <a:buChar char="•"/>
            </a:pPr>
            <a:r>
              <a:rPr lang="en-US" dirty="0"/>
              <a:t>process raw scanned images relying on the </a:t>
            </a:r>
            <a:r>
              <a:rPr lang="en-US" dirty="0" err="1"/>
              <a:t>Tessearct</a:t>
            </a:r>
            <a:r>
              <a:rPr lang="en-US" dirty="0"/>
              <a:t> OCR machine</a:t>
            </a:r>
            <a:endParaRPr lang="zh-CN" altLang="en-US" sz="1200" dirty="0">
              <a:solidFill>
                <a:schemeClr val="tx1">
                  <a:lumMod val="85000"/>
                  <a:lumOff val="15000"/>
                </a:schemeClr>
              </a:solidFill>
            </a:endParaRPr>
          </a:p>
        </p:txBody>
      </p:sp>
      <p:sp>
        <p:nvSpPr>
          <p:cNvPr id="8" name="矩形 7"/>
          <p:cNvSpPr/>
          <p:nvPr/>
        </p:nvSpPr>
        <p:spPr>
          <a:xfrm>
            <a:off x="1429576" y="1231013"/>
            <a:ext cx="5032596" cy="499624"/>
          </a:xfrm>
          <a:prstGeom prst="rect">
            <a:avLst/>
          </a:prstGeom>
        </p:spPr>
        <p:txBody>
          <a:bodyPr wrap="none">
            <a:spAutoFit/>
          </a:bodyPr>
          <a:lstStyle/>
          <a:p>
            <a:pPr>
              <a:lnSpc>
                <a:spcPct val="150000"/>
              </a:lnSpc>
            </a:pPr>
            <a:r>
              <a:rPr lang="en-US" altLang="zh-CN" sz="2000" b="1" dirty="0">
                <a:solidFill>
                  <a:schemeClr val="tx1">
                    <a:lumMod val="85000"/>
                    <a:lumOff val="15000"/>
                  </a:schemeClr>
                </a:solidFill>
              </a:rPr>
              <a:t>Pre-processing and Word recognition</a:t>
            </a:r>
            <a:endParaRPr lang="zh-CN" altLang="en-US" sz="2000" b="1" dirty="0">
              <a:solidFill>
                <a:schemeClr val="tx1">
                  <a:lumMod val="85000"/>
                  <a:lumOff val="15000"/>
                </a:schemeClr>
              </a:solidFill>
            </a:endParaRPr>
          </a:p>
        </p:txBody>
      </p:sp>
      <p:grpSp>
        <p:nvGrpSpPr>
          <p:cNvPr id="9" name="组合 9"/>
          <p:cNvGrpSpPr/>
          <p:nvPr/>
        </p:nvGrpSpPr>
        <p:grpSpPr>
          <a:xfrm>
            <a:off x="4951794" y="3994385"/>
            <a:ext cx="655840" cy="430154"/>
            <a:chOff x="4302125" y="3251994"/>
            <a:chExt cx="539750" cy="354012"/>
          </a:xfrm>
          <a:solidFill>
            <a:schemeClr val="bg1"/>
          </a:solidFill>
        </p:grpSpPr>
        <p:sp>
          <p:nvSpPr>
            <p:cNvPr id="10" name="Freeform 444"/>
            <p:cNvSpPr>
              <a:spLocks noEditPoints="1"/>
            </p:cNvSpPr>
            <p:nvPr/>
          </p:nvSpPr>
          <p:spPr bwMode="auto">
            <a:xfrm>
              <a:off x="4302125" y="3366294"/>
              <a:ext cx="539750" cy="239712"/>
            </a:xfrm>
            <a:custGeom>
              <a:avLst/>
              <a:gdLst>
                <a:gd name="T0" fmla="*/ 112 w 340"/>
                <a:gd name="T1" fmla="*/ 127 h 151"/>
                <a:gd name="T2" fmla="*/ 122 w 340"/>
                <a:gd name="T3" fmla="*/ 123 h 151"/>
                <a:gd name="T4" fmla="*/ 126 w 340"/>
                <a:gd name="T5" fmla="*/ 113 h 151"/>
                <a:gd name="T6" fmla="*/ 126 w 340"/>
                <a:gd name="T7" fmla="*/ 37 h 151"/>
                <a:gd name="T8" fmla="*/ 122 w 340"/>
                <a:gd name="T9" fmla="*/ 28 h 151"/>
                <a:gd name="T10" fmla="*/ 112 w 340"/>
                <a:gd name="T11" fmla="*/ 24 h 151"/>
                <a:gd name="T12" fmla="*/ 36 w 340"/>
                <a:gd name="T13" fmla="*/ 24 h 151"/>
                <a:gd name="T14" fmla="*/ 27 w 340"/>
                <a:gd name="T15" fmla="*/ 28 h 151"/>
                <a:gd name="T16" fmla="*/ 23 w 340"/>
                <a:gd name="T17" fmla="*/ 37 h 151"/>
                <a:gd name="T18" fmla="*/ 23 w 340"/>
                <a:gd name="T19" fmla="*/ 113 h 151"/>
                <a:gd name="T20" fmla="*/ 27 w 340"/>
                <a:gd name="T21" fmla="*/ 123 h 151"/>
                <a:gd name="T22" fmla="*/ 36 w 340"/>
                <a:gd name="T23" fmla="*/ 127 h 151"/>
                <a:gd name="T24" fmla="*/ 302 w 340"/>
                <a:gd name="T25" fmla="*/ 127 h 151"/>
                <a:gd name="T26" fmla="*/ 307 w 340"/>
                <a:gd name="T27" fmla="*/ 126 h 151"/>
                <a:gd name="T28" fmla="*/ 314 w 340"/>
                <a:gd name="T29" fmla="*/ 118 h 151"/>
                <a:gd name="T30" fmla="*/ 315 w 340"/>
                <a:gd name="T31" fmla="*/ 37 h 151"/>
                <a:gd name="T32" fmla="*/ 314 w 340"/>
                <a:gd name="T33" fmla="*/ 32 h 151"/>
                <a:gd name="T34" fmla="*/ 307 w 340"/>
                <a:gd name="T35" fmla="*/ 26 h 151"/>
                <a:gd name="T36" fmla="*/ 226 w 340"/>
                <a:gd name="T37" fmla="*/ 24 h 151"/>
                <a:gd name="T38" fmla="*/ 221 w 340"/>
                <a:gd name="T39" fmla="*/ 26 h 151"/>
                <a:gd name="T40" fmla="*/ 214 w 340"/>
                <a:gd name="T41" fmla="*/ 32 h 151"/>
                <a:gd name="T42" fmla="*/ 212 w 340"/>
                <a:gd name="T43" fmla="*/ 113 h 151"/>
                <a:gd name="T44" fmla="*/ 214 w 340"/>
                <a:gd name="T45" fmla="*/ 118 h 151"/>
                <a:gd name="T46" fmla="*/ 221 w 340"/>
                <a:gd name="T47" fmla="*/ 126 h 151"/>
                <a:gd name="T48" fmla="*/ 302 w 340"/>
                <a:gd name="T49" fmla="*/ 127 h 151"/>
                <a:gd name="T50" fmla="*/ 340 w 340"/>
                <a:gd name="T51" fmla="*/ 131 h 151"/>
                <a:gd name="T52" fmla="*/ 339 w 340"/>
                <a:gd name="T53" fmla="*/ 136 h 151"/>
                <a:gd name="T54" fmla="*/ 334 w 340"/>
                <a:gd name="T55" fmla="*/ 144 h 151"/>
                <a:gd name="T56" fmla="*/ 324 w 340"/>
                <a:gd name="T57" fmla="*/ 151 h 151"/>
                <a:gd name="T58" fmla="*/ 209 w 340"/>
                <a:gd name="T59" fmla="*/ 151 h 151"/>
                <a:gd name="T60" fmla="*/ 204 w 340"/>
                <a:gd name="T61" fmla="*/ 151 h 151"/>
                <a:gd name="T62" fmla="*/ 195 w 340"/>
                <a:gd name="T63" fmla="*/ 144 h 151"/>
                <a:gd name="T64" fmla="*/ 189 w 340"/>
                <a:gd name="T65" fmla="*/ 136 h 151"/>
                <a:gd name="T66" fmla="*/ 189 w 340"/>
                <a:gd name="T67" fmla="*/ 76 h 151"/>
                <a:gd name="T68" fmla="*/ 150 w 340"/>
                <a:gd name="T69" fmla="*/ 131 h 151"/>
                <a:gd name="T70" fmla="*/ 150 w 340"/>
                <a:gd name="T71" fmla="*/ 136 h 151"/>
                <a:gd name="T72" fmla="*/ 145 w 340"/>
                <a:gd name="T73" fmla="*/ 144 h 151"/>
                <a:gd name="T74" fmla="*/ 135 w 340"/>
                <a:gd name="T75" fmla="*/ 151 h 151"/>
                <a:gd name="T76" fmla="*/ 18 w 340"/>
                <a:gd name="T77" fmla="*/ 151 h 151"/>
                <a:gd name="T78" fmla="*/ 15 w 340"/>
                <a:gd name="T79" fmla="*/ 151 h 151"/>
                <a:gd name="T80" fmla="*/ 5 w 340"/>
                <a:gd name="T81" fmla="*/ 144 h 151"/>
                <a:gd name="T82" fmla="*/ 0 w 340"/>
                <a:gd name="T83" fmla="*/ 136 h 151"/>
                <a:gd name="T84" fmla="*/ 0 w 340"/>
                <a:gd name="T85" fmla="*/ 19 h 151"/>
                <a:gd name="T86" fmla="*/ 0 w 340"/>
                <a:gd name="T87" fmla="*/ 15 h 151"/>
                <a:gd name="T88" fmla="*/ 5 w 340"/>
                <a:gd name="T89" fmla="*/ 5 h 151"/>
                <a:gd name="T90" fmla="*/ 15 w 340"/>
                <a:gd name="T91" fmla="*/ 0 h 151"/>
                <a:gd name="T92" fmla="*/ 131 w 340"/>
                <a:gd name="T93" fmla="*/ 0 h 151"/>
                <a:gd name="T94" fmla="*/ 135 w 340"/>
                <a:gd name="T95" fmla="*/ 0 h 151"/>
                <a:gd name="T96" fmla="*/ 145 w 340"/>
                <a:gd name="T97" fmla="*/ 5 h 151"/>
                <a:gd name="T98" fmla="*/ 150 w 340"/>
                <a:gd name="T99" fmla="*/ 15 h 151"/>
                <a:gd name="T100" fmla="*/ 150 w 340"/>
                <a:gd name="T101" fmla="*/ 51 h 151"/>
                <a:gd name="T102" fmla="*/ 189 w 340"/>
                <a:gd name="T103" fmla="*/ 19 h 151"/>
                <a:gd name="T104" fmla="*/ 189 w 340"/>
                <a:gd name="T105" fmla="*/ 15 h 151"/>
                <a:gd name="T106" fmla="*/ 195 w 340"/>
                <a:gd name="T107" fmla="*/ 5 h 151"/>
                <a:gd name="T108" fmla="*/ 204 w 340"/>
                <a:gd name="T109" fmla="*/ 0 h 151"/>
                <a:gd name="T110" fmla="*/ 320 w 340"/>
                <a:gd name="T111" fmla="*/ 0 h 151"/>
                <a:gd name="T112" fmla="*/ 324 w 340"/>
                <a:gd name="T113" fmla="*/ 0 h 151"/>
                <a:gd name="T114" fmla="*/ 334 w 340"/>
                <a:gd name="T115" fmla="*/ 5 h 151"/>
                <a:gd name="T116" fmla="*/ 339 w 340"/>
                <a:gd name="T117" fmla="*/ 15 h 151"/>
                <a:gd name="T118" fmla="*/ 340 w 340"/>
                <a:gd name="T119" fmla="*/ 1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40" h="151">
                  <a:moveTo>
                    <a:pt x="112" y="127"/>
                  </a:moveTo>
                  <a:lnTo>
                    <a:pt x="112" y="127"/>
                  </a:lnTo>
                  <a:lnTo>
                    <a:pt x="117" y="126"/>
                  </a:lnTo>
                  <a:lnTo>
                    <a:pt x="122" y="123"/>
                  </a:lnTo>
                  <a:lnTo>
                    <a:pt x="125" y="118"/>
                  </a:lnTo>
                  <a:lnTo>
                    <a:pt x="126" y="113"/>
                  </a:lnTo>
                  <a:lnTo>
                    <a:pt x="126" y="37"/>
                  </a:lnTo>
                  <a:lnTo>
                    <a:pt x="126" y="37"/>
                  </a:lnTo>
                  <a:lnTo>
                    <a:pt x="125" y="32"/>
                  </a:lnTo>
                  <a:lnTo>
                    <a:pt x="122" y="28"/>
                  </a:lnTo>
                  <a:lnTo>
                    <a:pt x="117" y="26"/>
                  </a:lnTo>
                  <a:lnTo>
                    <a:pt x="112" y="24"/>
                  </a:lnTo>
                  <a:lnTo>
                    <a:pt x="36" y="24"/>
                  </a:lnTo>
                  <a:lnTo>
                    <a:pt x="36" y="24"/>
                  </a:lnTo>
                  <a:lnTo>
                    <a:pt x="31" y="26"/>
                  </a:lnTo>
                  <a:lnTo>
                    <a:pt x="27" y="28"/>
                  </a:lnTo>
                  <a:lnTo>
                    <a:pt x="25" y="32"/>
                  </a:lnTo>
                  <a:lnTo>
                    <a:pt x="23" y="37"/>
                  </a:lnTo>
                  <a:lnTo>
                    <a:pt x="23" y="113"/>
                  </a:lnTo>
                  <a:lnTo>
                    <a:pt x="23" y="113"/>
                  </a:lnTo>
                  <a:lnTo>
                    <a:pt x="25" y="118"/>
                  </a:lnTo>
                  <a:lnTo>
                    <a:pt x="27" y="123"/>
                  </a:lnTo>
                  <a:lnTo>
                    <a:pt x="31" y="126"/>
                  </a:lnTo>
                  <a:lnTo>
                    <a:pt x="36" y="127"/>
                  </a:lnTo>
                  <a:lnTo>
                    <a:pt x="112" y="127"/>
                  </a:lnTo>
                  <a:close/>
                  <a:moveTo>
                    <a:pt x="302" y="127"/>
                  </a:moveTo>
                  <a:lnTo>
                    <a:pt x="302" y="127"/>
                  </a:lnTo>
                  <a:lnTo>
                    <a:pt x="307" y="126"/>
                  </a:lnTo>
                  <a:lnTo>
                    <a:pt x="311" y="123"/>
                  </a:lnTo>
                  <a:lnTo>
                    <a:pt x="314" y="118"/>
                  </a:lnTo>
                  <a:lnTo>
                    <a:pt x="315" y="113"/>
                  </a:lnTo>
                  <a:lnTo>
                    <a:pt x="315" y="37"/>
                  </a:lnTo>
                  <a:lnTo>
                    <a:pt x="315" y="37"/>
                  </a:lnTo>
                  <a:lnTo>
                    <a:pt x="314" y="32"/>
                  </a:lnTo>
                  <a:lnTo>
                    <a:pt x="311" y="28"/>
                  </a:lnTo>
                  <a:lnTo>
                    <a:pt x="307" y="26"/>
                  </a:lnTo>
                  <a:lnTo>
                    <a:pt x="302" y="24"/>
                  </a:lnTo>
                  <a:lnTo>
                    <a:pt x="226" y="24"/>
                  </a:lnTo>
                  <a:lnTo>
                    <a:pt x="226" y="24"/>
                  </a:lnTo>
                  <a:lnTo>
                    <a:pt x="221" y="26"/>
                  </a:lnTo>
                  <a:lnTo>
                    <a:pt x="217" y="28"/>
                  </a:lnTo>
                  <a:lnTo>
                    <a:pt x="214" y="32"/>
                  </a:lnTo>
                  <a:lnTo>
                    <a:pt x="212" y="37"/>
                  </a:lnTo>
                  <a:lnTo>
                    <a:pt x="212" y="113"/>
                  </a:lnTo>
                  <a:lnTo>
                    <a:pt x="212" y="113"/>
                  </a:lnTo>
                  <a:lnTo>
                    <a:pt x="214" y="118"/>
                  </a:lnTo>
                  <a:lnTo>
                    <a:pt x="217" y="123"/>
                  </a:lnTo>
                  <a:lnTo>
                    <a:pt x="221" y="126"/>
                  </a:lnTo>
                  <a:lnTo>
                    <a:pt x="226" y="127"/>
                  </a:lnTo>
                  <a:lnTo>
                    <a:pt x="302" y="127"/>
                  </a:lnTo>
                  <a:close/>
                  <a:moveTo>
                    <a:pt x="340" y="19"/>
                  </a:moveTo>
                  <a:lnTo>
                    <a:pt x="340" y="131"/>
                  </a:lnTo>
                  <a:lnTo>
                    <a:pt x="340" y="131"/>
                  </a:lnTo>
                  <a:lnTo>
                    <a:pt x="339" y="136"/>
                  </a:lnTo>
                  <a:lnTo>
                    <a:pt x="337" y="139"/>
                  </a:lnTo>
                  <a:lnTo>
                    <a:pt x="334" y="144"/>
                  </a:lnTo>
                  <a:lnTo>
                    <a:pt x="327" y="149"/>
                  </a:lnTo>
                  <a:lnTo>
                    <a:pt x="324" y="151"/>
                  </a:lnTo>
                  <a:lnTo>
                    <a:pt x="320" y="151"/>
                  </a:lnTo>
                  <a:lnTo>
                    <a:pt x="209" y="151"/>
                  </a:lnTo>
                  <a:lnTo>
                    <a:pt x="209" y="151"/>
                  </a:lnTo>
                  <a:lnTo>
                    <a:pt x="204" y="151"/>
                  </a:lnTo>
                  <a:lnTo>
                    <a:pt x="200" y="149"/>
                  </a:lnTo>
                  <a:lnTo>
                    <a:pt x="195" y="144"/>
                  </a:lnTo>
                  <a:lnTo>
                    <a:pt x="190" y="139"/>
                  </a:lnTo>
                  <a:lnTo>
                    <a:pt x="189" y="136"/>
                  </a:lnTo>
                  <a:lnTo>
                    <a:pt x="189" y="131"/>
                  </a:lnTo>
                  <a:lnTo>
                    <a:pt x="189" y="76"/>
                  </a:lnTo>
                  <a:lnTo>
                    <a:pt x="150" y="76"/>
                  </a:lnTo>
                  <a:lnTo>
                    <a:pt x="150" y="131"/>
                  </a:lnTo>
                  <a:lnTo>
                    <a:pt x="150" y="131"/>
                  </a:lnTo>
                  <a:lnTo>
                    <a:pt x="150" y="136"/>
                  </a:lnTo>
                  <a:lnTo>
                    <a:pt x="148" y="139"/>
                  </a:lnTo>
                  <a:lnTo>
                    <a:pt x="145" y="144"/>
                  </a:lnTo>
                  <a:lnTo>
                    <a:pt x="138" y="149"/>
                  </a:lnTo>
                  <a:lnTo>
                    <a:pt x="135" y="151"/>
                  </a:lnTo>
                  <a:lnTo>
                    <a:pt x="131" y="151"/>
                  </a:lnTo>
                  <a:lnTo>
                    <a:pt x="18" y="151"/>
                  </a:lnTo>
                  <a:lnTo>
                    <a:pt x="18" y="151"/>
                  </a:lnTo>
                  <a:lnTo>
                    <a:pt x="15" y="151"/>
                  </a:lnTo>
                  <a:lnTo>
                    <a:pt x="11" y="149"/>
                  </a:lnTo>
                  <a:lnTo>
                    <a:pt x="5" y="144"/>
                  </a:lnTo>
                  <a:lnTo>
                    <a:pt x="1" y="139"/>
                  </a:lnTo>
                  <a:lnTo>
                    <a:pt x="0" y="136"/>
                  </a:lnTo>
                  <a:lnTo>
                    <a:pt x="0" y="131"/>
                  </a:lnTo>
                  <a:lnTo>
                    <a:pt x="0" y="19"/>
                  </a:lnTo>
                  <a:lnTo>
                    <a:pt x="0" y="19"/>
                  </a:lnTo>
                  <a:lnTo>
                    <a:pt x="0" y="15"/>
                  </a:lnTo>
                  <a:lnTo>
                    <a:pt x="1" y="12"/>
                  </a:lnTo>
                  <a:lnTo>
                    <a:pt x="5" y="5"/>
                  </a:lnTo>
                  <a:lnTo>
                    <a:pt x="11" y="2"/>
                  </a:lnTo>
                  <a:lnTo>
                    <a:pt x="15" y="0"/>
                  </a:lnTo>
                  <a:lnTo>
                    <a:pt x="18" y="0"/>
                  </a:lnTo>
                  <a:lnTo>
                    <a:pt x="131" y="0"/>
                  </a:lnTo>
                  <a:lnTo>
                    <a:pt x="131" y="0"/>
                  </a:lnTo>
                  <a:lnTo>
                    <a:pt x="135" y="0"/>
                  </a:lnTo>
                  <a:lnTo>
                    <a:pt x="138" y="2"/>
                  </a:lnTo>
                  <a:lnTo>
                    <a:pt x="145" y="5"/>
                  </a:lnTo>
                  <a:lnTo>
                    <a:pt x="148" y="12"/>
                  </a:lnTo>
                  <a:lnTo>
                    <a:pt x="150" y="15"/>
                  </a:lnTo>
                  <a:lnTo>
                    <a:pt x="150" y="19"/>
                  </a:lnTo>
                  <a:lnTo>
                    <a:pt x="150" y="51"/>
                  </a:lnTo>
                  <a:lnTo>
                    <a:pt x="189" y="51"/>
                  </a:lnTo>
                  <a:lnTo>
                    <a:pt x="189" y="19"/>
                  </a:lnTo>
                  <a:lnTo>
                    <a:pt x="189" y="19"/>
                  </a:lnTo>
                  <a:lnTo>
                    <a:pt x="189" y="15"/>
                  </a:lnTo>
                  <a:lnTo>
                    <a:pt x="190" y="12"/>
                  </a:lnTo>
                  <a:lnTo>
                    <a:pt x="195" y="5"/>
                  </a:lnTo>
                  <a:lnTo>
                    <a:pt x="200" y="2"/>
                  </a:lnTo>
                  <a:lnTo>
                    <a:pt x="204" y="0"/>
                  </a:lnTo>
                  <a:lnTo>
                    <a:pt x="209" y="0"/>
                  </a:lnTo>
                  <a:lnTo>
                    <a:pt x="320" y="0"/>
                  </a:lnTo>
                  <a:lnTo>
                    <a:pt x="320" y="0"/>
                  </a:lnTo>
                  <a:lnTo>
                    <a:pt x="324" y="0"/>
                  </a:lnTo>
                  <a:lnTo>
                    <a:pt x="327" y="2"/>
                  </a:lnTo>
                  <a:lnTo>
                    <a:pt x="334" y="5"/>
                  </a:lnTo>
                  <a:lnTo>
                    <a:pt x="337" y="12"/>
                  </a:lnTo>
                  <a:lnTo>
                    <a:pt x="339" y="15"/>
                  </a:lnTo>
                  <a:lnTo>
                    <a:pt x="340" y="19"/>
                  </a:lnTo>
                  <a:lnTo>
                    <a:pt x="340" y="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11" name="Freeform 445"/>
            <p:cNvSpPr>
              <a:spLocks/>
            </p:cNvSpPr>
            <p:nvPr/>
          </p:nvSpPr>
          <p:spPr bwMode="auto">
            <a:xfrm>
              <a:off x="4594225" y="3251994"/>
              <a:ext cx="195263" cy="104775"/>
            </a:xfrm>
            <a:custGeom>
              <a:avLst/>
              <a:gdLst>
                <a:gd name="T0" fmla="*/ 123 w 123"/>
                <a:gd name="T1" fmla="*/ 66 h 66"/>
                <a:gd name="T2" fmla="*/ 91 w 123"/>
                <a:gd name="T3" fmla="*/ 66 h 66"/>
                <a:gd name="T4" fmla="*/ 33 w 123"/>
                <a:gd name="T5" fmla="*/ 17 h 66"/>
                <a:gd name="T6" fmla="*/ 18 w 123"/>
                <a:gd name="T7" fmla="*/ 17 h 66"/>
                <a:gd name="T8" fmla="*/ 18 w 123"/>
                <a:gd name="T9" fmla="*/ 32 h 66"/>
                <a:gd name="T10" fmla="*/ 0 w 123"/>
                <a:gd name="T11" fmla="*/ 32 h 66"/>
                <a:gd name="T12" fmla="*/ 0 w 123"/>
                <a:gd name="T13" fmla="*/ 32 h 66"/>
                <a:gd name="T14" fmla="*/ 0 w 123"/>
                <a:gd name="T15" fmla="*/ 19 h 66"/>
                <a:gd name="T16" fmla="*/ 0 w 123"/>
                <a:gd name="T17" fmla="*/ 19 h 66"/>
                <a:gd name="T18" fmla="*/ 1 w 123"/>
                <a:gd name="T19" fmla="*/ 12 h 66"/>
                <a:gd name="T20" fmla="*/ 3 w 123"/>
                <a:gd name="T21" fmla="*/ 9 h 66"/>
                <a:gd name="T22" fmla="*/ 6 w 123"/>
                <a:gd name="T23" fmla="*/ 5 h 66"/>
                <a:gd name="T24" fmla="*/ 8 w 123"/>
                <a:gd name="T25" fmla="*/ 2 h 66"/>
                <a:gd name="T26" fmla="*/ 15 w 123"/>
                <a:gd name="T27" fmla="*/ 1 h 66"/>
                <a:gd name="T28" fmla="*/ 18 w 123"/>
                <a:gd name="T29" fmla="*/ 0 h 66"/>
                <a:gd name="T30" fmla="*/ 41 w 123"/>
                <a:gd name="T31" fmla="*/ 0 h 66"/>
                <a:gd name="T32" fmla="*/ 123 w 123"/>
                <a:gd name="T3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3" h="66">
                  <a:moveTo>
                    <a:pt x="123" y="66"/>
                  </a:moveTo>
                  <a:lnTo>
                    <a:pt x="91" y="66"/>
                  </a:lnTo>
                  <a:lnTo>
                    <a:pt x="33" y="17"/>
                  </a:lnTo>
                  <a:lnTo>
                    <a:pt x="18" y="17"/>
                  </a:lnTo>
                  <a:lnTo>
                    <a:pt x="18" y="32"/>
                  </a:lnTo>
                  <a:lnTo>
                    <a:pt x="0" y="32"/>
                  </a:lnTo>
                  <a:lnTo>
                    <a:pt x="0" y="32"/>
                  </a:lnTo>
                  <a:lnTo>
                    <a:pt x="0" y="19"/>
                  </a:lnTo>
                  <a:lnTo>
                    <a:pt x="0" y="19"/>
                  </a:lnTo>
                  <a:lnTo>
                    <a:pt x="1" y="12"/>
                  </a:lnTo>
                  <a:lnTo>
                    <a:pt x="3" y="9"/>
                  </a:lnTo>
                  <a:lnTo>
                    <a:pt x="6" y="5"/>
                  </a:lnTo>
                  <a:lnTo>
                    <a:pt x="8" y="2"/>
                  </a:lnTo>
                  <a:lnTo>
                    <a:pt x="15" y="1"/>
                  </a:lnTo>
                  <a:lnTo>
                    <a:pt x="18" y="0"/>
                  </a:lnTo>
                  <a:lnTo>
                    <a:pt x="41" y="0"/>
                  </a:lnTo>
                  <a:lnTo>
                    <a:pt x="123" y="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12" name="Freeform 446"/>
            <p:cNvSpPr>
              <a:spLocks/>
            </p:cNvSpPr>
            <p:nvPr/>
          </p:nvSpPr>
          <p:spPr bwMode="auto">
            <a:xfrm>
              <a:off x="4352925" y="3251994"/>
              <a:ext cx="196850" cy="103187"/>
            </a:xfrm>
            <a:custGeom>
              <a:avLst/>
              <a:gdLst>
                <a:gd name="T0" fmla="*/ 106 w 124"/>
                <a:gd name="T1" fmla="*/ 17 h 65"/>
                <a:gd name="T2" fmla="*/ 90 w 124"/>
                <a:gd name="T3" fmla="*/ 17 h 65"/>
                <a:gd name="T4" fmla="*/ 34 w 124"/>
                <a:gd name="T5" fmla="*/ 65 h 65"/>
                <a:gd name="T6" fmla="*/ 0 w 124"/>
                <a:gd name="T7" fmla="*/ 65 h 65"/>
                <a:gd name="T8" fmla="*/ 84 w 124"/>
                <a:gd name="T9" fmla="*/ 0 h 65"/>
                <a:gd name="T10" fmla="*/ 106 w 124"/>
                <a:gd name="T11" fmla="*/ 0 h 65"/>
                <a:gd name="T12" fmla="*/ 106 w 124"/>
                <a:gd name="T13" fmla="*/ 0 h 65"/>
                <a:gd name="T14" fmla="*/ 109 w 124"/>
                <a:gd name="T15" fmla="*/ 0 h 65"/>
                <a:gd name="T16" fmla="*/ 115 w 124"/>
                <a:gd name="T17" fmla="*/ 2 h 65"/>
                <a:gd name="T18" fmla="*/ 119 w 124"/>
                <a:gd name="T19" fmla="*/ 4 h 65"/>
                <a:gd name="T20" fmla="*/ 121 w 124"/>
                <a:gd name="T21" fmla="*/ 7 h 65"/>
                <a:gd name="T22" fmla="*/ 124 w 124"/>
                <a:gd name="T23" fmla="*/ 12 h 65"/>
                <a:gd name="T24" fmla="*/ 124 w 124"/>
                <a:gd name="T25" fmla="*/ 19 h 65"/>
                <a:gd name="T26" fmla="*/ 124 w 124"/>
                <a:gd name="T27" fmla="*/ 19 h 65"/>
                <a:gd name="T28" fmla="*/ 124 w 124"/>
                <a:gd name="T29" fmla="*/ 32 h 65"/>
                <a:gd name="T30" fmla="*/ 106 w 124"/>
                <a:gd name="T31" fmla="*/ 32 h 65"/>
                <a:gd name="T32" fmla="*/ 106 w 124"/>
                <a:gd name="T33" fmla="*/ 1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4" h="65">
                  <a:moveTo>
                    <a:pt x="106" y="17"/>
                  </a:moveTo>
                  <a:lnTo>
                    <a:pt x="90" y="17"/>
                  </a:lnTo>
                  <a:lnTo>
                    <a:pt x="34" y="65"/>
                  </a:lnTo>
                  <a:lnTo>
                    <a:pt x="0" y="65"/>
                  </a:lnTo>
                  <a:lnTo>
                    <a:pt x="84" y="0"/>
                  </a:lnTo>
                  <a:lnTo>
                    <a:pt x="106" y="0"/>
                  </a:lnTo>
                  <a:lnTo>
                    <a:pt x="106" y="0"/>
                  </a:lnTo>
                  <a:lnTo>
                    <a:pt x="109" y="0"/>
                  </a:lnTo>
                  <a:lnTo>
                    <a:pt x="115" y="2"/>
                  </a:lnTo>
                  <a:lnTo>
                    <a:pt x="119" y="4"/>
                  </a:lnTo>
                  <a:lnTo>
                    <a:pt x="121" y="7"/>
                  </a:lnTo>
                  <a:lnTo>
                    <a:pt x="124" y="12"/>
                  </a:lnTo>
                  <a:lnTo>
                    <a:pt x="124" y="19"/>
                  </a:lnTo>
                  <a:lnTo>
                    <a:pt x="124" y="19"/>
                  </a:lnTo>
                  <a:lnTo>
                    <a:pt x="124" y="32"/>
                  </a:lnTo>
                  <a:lnTo>
                    <a:pt x="106" y="32"/>
                  </a:lnTo>
                  <a:lnTo>
                    <a:pt x="106"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grpSp>
      <p:grpSp>
        <p:nvGrpSpPr>
          <p:cNvPr id="13" name="组合 13"/>
          <p:cNvGrpSpPr/>
          <p:nvPr/>
        </p:nvGrpSpPr>
        <p:grpSpPr>
          <a:xfrm>
            <a:off x="6656840" y="3911440"/>
            <a:ext cx="576754" cy="596044"/>
            <a:chOff x="4334668" y="3183731"/>
            <a:chExt cx="474663" cy="490538"/>
          </a:xfrm>
          <a:solidFill>
            <a:schemeClr val="bg1"/>
          </a:solidFill>
        </p:grpSpPr>
        <p:sp>
          <p:nvSpPr>
            <p:cNvPr id="14" name="Freeform 395"/>
            <p:cNvSpPr>
              <a:spLocks/>
            </p:cNvSpPr>
            <p:nvPr/>
          </p:nvSpPr>
          <p:spPr bwMode="auto">
            <a:xfrm>
              <a:off x="4445793" y="3244056"/>
              <a:ext cx="363538" cy="430213"/>
            </a:xfrm>
            <a:custGeom>
              <a:avLst/>
              <a:gdLst>
                <a:gd name="T0" fmla="*/ 223 w 229"/>
                <a:gd name="T1" fmla="*/ 146 h 271"/>
                <a:gd name="T2" fmla="*/ 229 w 229"/>
                <a:gd name="T3" fmla="*/ 157 h 271"/>
                <a:gd name="T4" fmla="*/ 225 w 229"/>
                <a:gd name="T5" fmla="*/ 169 h 271"/>
                <a:gd name="T6" fmla="*/ 220 w 229"/>
                <a:gd name="T7" fmla="*/ 173 h 271"/>
                <a:gd name="T8" fmla="*/ 207 w 229"/>
                <a:gd name="T9" fmla="*/ 174 h 271"/>
                <a:gd name="T10" fmla="*/ 174 w 229"/>
                <a:gd name="T11" fmla="*/ 151 h 271"/>
                <a:gd name="T12" fmla="*/ 197 w 229"/>
                <a:gd name="T13" fmla="*/ 177 h 271"/>
                <a:gd name="T14" fmla="*/ 202 w 229"/>
                <a:gd name="T15" fmla="*/ 182 h 271"/>
                <a:gd name="T16" fmla="*/ 203 w 229"/>
                <a:gd name="T17" fmla="*/ 195 h 271"/>
                <a:gd name="T18" fmla="*/ 200 w 229"/>
                <a:gd name="T19" fmla="*/ 201 h 271"/>
                <a:gd name="T20" fmla="*/ 188 w 229"/>
                <a:gd name="T21" fmla="*/ 207 h 271"/>
                <a:gd name="T22" fmla="*/ 177 w 229"/>
                <a:gd name="T23" fmla="*/ 203 h 271"/>
                <a:gd name="T24" fmla="*/ 144 w 229"/>
                <a:gd name="T25" fmla="*/ 187 h 271"/>
                <a:gd name="T26" fmla="*/ 172 w 229"/>
                <a:gd name="T27" fmla="*/ 210 h 271"/>
                <a:gd name="T28" fmla="*/ 178 w 229"/>
                <a:gd name="T29" fmla="*/ 221 h 271"/>
                <a:gd name="T30" fmla="*/ 174 w 229"/>
                <a:gd name="T31" fmla="*/ 233 h 271"/>
                <a:gd name="T32" fmla="*/ 168 w 229"/>
                <a:gd name="T33" fmla="*/ 237 h 271"/>
                <a:gd name="T34" fmla="*/ 155 w 229"/>
                <a:gd name="T35" fmla="*/ 238 h 271"/>
                <a:gd name="T36" fmla="*/ 123 w 229"/>
                <a:gd name="T37" fmla="*/ 213 h 271"/>
                <a:gd name="T38" fmla="*/ 145 w 229"/>
                <a:gd name="T39" fmla="*/ 241 h 271"/>
                <a:gd name="T40" fmla="*/ 150 w 229"/>
                <a:gd name="T41" fmla="*/ 246 h 271"/>
                <a:gd name="T42" fmla="*/ 152 w 229"/>
                <a:gd name="T43" fmla="*/ 258 h 271"/>
                <a:gd name="T44" fmla="*/ 148 w 229"/>
                <a:gd name="T45" fmla="*/ 265 h 271"/>
                <a:gd name="T46" fmla="*/ 136 w 229"/>
                <a:gd name="T47" fmla="*/ 271 h 271"/>
                <a:gd name="T48" fmla="*/ 124 w 229"/>
                <a:gd name="T49" fmla="*/ 267 h 271"/>
                <a:gd name="T50" fmla="*/ 96 w 229"/>
                <a:gd name="T51" fmla="*/ 243 h 271"/>
                <a:gd name="T52" fmla="*/ 106 w 229"/>
                <a:gd name="T53" fmla="*/ 223 h 271"/>
                <a:gd name="T54" fmla="*/ 108 w 229"/>
                <a:gd name="T55" fmla="*/ 221 h 271"/>
                <a:gd name="T56" fmla="*/ 110 w 229"/>
                <a:gd name="T57" fmla="*/ 212 h 271"/>
                <a:gd name="T58" fmla="*/ 109 w 229"/>
                <a:gd name="T59" fmla="*/ 205 h 271"/>
                <a:gd name="T60" fmla="*/ 104 w 229"/>
                <a:gd name="T61" fmla="*/ 196 h 271"/>
                <a:gd name="T62" fmla="*/ 100 w 229"/>
                <a:gd name="T63" fmla="*/ 193 h 271"/>
                <a:gd name="T64" fmla="*/ 91 w 229"/>
                <a:gd name="T65" fmla="*/ 188 h 271"/>
                <a:gd name="T66" fmla="*/ 83 w 229"/>
                <a:gd name="T67" fmla="*/ 187 h 271"/>
                <a:gd name="T68" fmla="*/ 75 w 229"/>
                <a:gd name="T69" fmla="*/ 188 h 271"/>
                <a:gd name="T70" fmla="*/ 69 w 229"/>
                <a:gd name="T71" fmla="*/ 193 h 271"/>
                <a:gd name="T72" fmla="*/ 50 w 229"/>
                <a:gd name="T73" fmla="*/ 207 h 271"/>
                <a:gd name="T74" fmla="*/ 64 w 229"/>
                <a:gd name="T75" fmla="*/ 189 h 271"/>
                <a:gd name="T76" fmla="*/ 68 w 229"/>
                <a:gd name="T77" fmla="*/ 182 h 271"/>
                <a:gd name="T78" fmla="*/ 68 w 229"/>
                <a:gd name="T79" fmla="*/ 174 h 271"/>
                <a:gd name="T80" fmla="*/ 64 w 229"/>
                <a:gd name="T81" fmla="*/ 166 h 271"/>
                <a:gd name="T82" fmla="*/ 58 w 229"/>
                <a:gd name="T83" fmla="*/ 158 h 271"/>
                <a:gd name="T84" fmla="*/ 54 w 229"/>
                <a:gd name="T85" fmla="*/ 156 h 271"/>
                <a:gd name="T86" fmla="*/ 45 w 229"/>
                <a:gd name="T87" fmla="*/ 153 h 271"/>
                <a:gd name="T88" fmla="*/ 36 w 229"/>
                <a:gd name="T89" fmla="*/ 153 h 271"/>
                <a:gd name="T90" fmla="*/ 29 w 229"/>
                <a:gd name="T91" fmla="*/ 157 h 271"/>
                <a:gd name="T92" fmla="*/ 13 w 229"/>
                <a:gd name="T93" fmla="*/ 176 h 271"/>
                <a:gd name="T94" fmla="*/ 21 w 229"/>
                <a:gd name="T95" fmla="*/ 156 h 271"/>
                <a:gd name="T96" fmla="*/ 24 w 229"/>
                <a:gd name="T97" fmla="*/ 152 h 271"/>
                <a:gd name="T98" fmla="*/ 25 w 229"/>
                <a:gd name="T99" fmla="*/ 144 h 271"/>
                <a:gd name="T100" fmla="*/ 24 w 229"/>
                <a:gd name="T101" fmla="*/ 136 h 271"/>
                <a:gd name="T102" fmla="*/ 19 w 229"/>
                <a:gd name="T103" fmla="*/ 128 h 271"/>
                <a:gd name="T104" fmla="*/ 15 w 229"/>
                <a:gd name="T105" fmla="*/ 124 h 271"/>
                <a:gd name="T106" fmla="*/ 0 w 229"/>
                <a:gd name="T107" fmla="*/ 118 h 271"/>
                <a:gd name="T108" fmla="*/ 194 w 229"/>
                <a:gd name="T109" fmla="*/ 123 h 271"/>
                <a:gd name="T110" fmla="*/ 223 w 229"/>
                <a:gd name="T111" fmla="*/ 146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9" h="271">
                  <a:moveTo>
                    <a:pt x="223" y="146"/>
                  </a:moveTo>
                  <a:lnTo>
                    <a:pt x="223" y="146"/>
                  </a:lnTo>
                  <a:lnTo>
                    <a:pt x="227" y="151"/>
                  </a:lnTo>
                  <a:lnTo>
                    <a:pt x="229" y="157"/>
                  </a:lnTo>
                  <a:lnTo>
                    <a:pt x="228" y="163"/>
                  </a:lnTo>
                  <a:lnTo>
                    <a:pt x="225" y="169"/>
                  </a:lnTo>
                  <a:lnTo>
                    <a:pt x="225" y="169"/>
                  </a:lnTo>
                  <a:lnTo>
                    <a:pt x="220" y="173"/>
                  </a:lnTo>
                  <a:lnTo>
                    <a:pt x="214" y="176"/>
                  </a:lnTo>
                  <a:lnTo>
                    <a:pt x="207" y="174"/>
                  </a:lnTo>
                  <a:lnTo>
                    <a:pt x="202" y="172"/>
                  </a:lnTo>
                  <a:lnTo>
                    <a:pt x="174" y="151"/>
                  </a:lnTo>
                  <a:lnTo>
                    <a:pt x="170" y="156"/>
                  </a:lnTo>
                  <a:lnTo>
                    <a:pt x="197" y="177"/>
                  </a:lnTo>
                  <a:lnTo>
                    <a:pt x="197" y="177"/>
                  </a:lnTo>
                  <a:lnTo>
                    <a:pt x="202" y="182"/>
                  </a:lnTo>
                  <a:lnTo>
                    <a:pt x="203" y="188"/>
                  </a:lnTo>
                  <a:lnTo>
                    <a:pt x="203" y="195"/>
                  </a:lnTo>
                  <a:lnTo>
                    <a:pt x="200" y="201"/>
                  </a:lnTo>
                  <a:lnTo>
                    <a:pt x="200" y="201"/>
                  </a:lnTo>
                  <a:lnTo>
                    <a:pt x="194" y="205"/>
                  </a:lnTo>
                  <a:lnTo>
                    <a:pt x="188" y="207"/>
                  </a:lnTo>
                  <a:lnTo>
                    <a:pt x="182" y="206"/>
                  </a:lnTo>
                  <a:lnTo>
                    <a:pt x="177" y="203"/>
                  </a:lnTo>
                  <a:lnTo>
                    <a:pt x="149" y="182"/>
                  </a:lnTo>
                  <a:lnTo>
                    <a:pt x="144" y="187"/>
                  </a:lnTo>
                  <a:lnTo>
                    <a:pt x="172" y="210"/>
                  </a:lnTo>
                  <a:lnTo>
                    <a:pt x="172" y="210"/>
                  </a:lnTo>
                  <a:lnTo>
                    <a:pt x="175" y="215"/>
                  </a:lnTo>
                  <a:lnTo>
                    <a:pt x="178" y="221"/>
                  </a:lnTo>
                  <a:lnTo>
                    <a:pt x="177" y="227"/>
                  </a:lnTo>
                  <a:lnTo>
                    <a:pt x="174" y="233"/>
                  </a:lnTo>
                  <a:lnTo>
                    <a:pt x="174" y="233"/>
                  </a:lnTo>
                  <a:lnTo>
                    <a:pt x="168" y="237"/>
                  </a:lnTo>
                  <a:lnTo>
                    <a:pt x="163" y="240"/>
                  </a:lnTo>
                  <a:lnTo>
                    <a:pt x="155" y="238"/>
                  </a:lnTo>
                  <a:lnTo>
                    <a:pt x="150" y="236"/>
                  </a:lnTo>
                  <a:lnTo>
                    <a:pt x="123" y="213"/>
                  </a:lnTo>
                  <a:lnTo>
                    <a:pt x="119" y="218"/>
                  </a:lnTo>
                  <a:lnTo>
                    <a:pt x="145" y="241"/>
                  </a:lnTo>
                  <a:lnTo>
                    <a:pt x="145" y="241"/>
                  </a:lnTo>
                  <a:lnTo>
                    <a:pt x="150" y="246"/>
                  </a:lnTo>
                  <a:lnTo>
                    <a:pt x="152" y="252"/>
                  </a:lnTo>
                  <a:lnTo>
                    <a:pt x="152" y="258"/>
                  </a:lnTo>
                  <a:lnTo>
                    <a:pt x="148" y="265"/>
                  </a:lnTo>
                  <a:lnTo>
                    <a:pt x="148" y="265"/>
                  </a:lnTo>
                  <a:lnTo>
                    <a:pt x="143" y="268"/>
                  </a:lnTo>
                  <a:lnTo>
                    <a:pt x="136" y="271"/>
                  </a:lnTo>
                  <a:lnTo>
                    <a:pt x="130" y="270"/>
                  </a:lnTo>
                  <a:lnTo>
                    <a:pt x="124" y="267"/>
                  </a:lnTo>
                  <a:lnTo>
                    <a:pt x="98" y="246"/>
                  </a:lnTo>
                  <a:lnTo>
                    <a:pt x="96" y="243"/>
                  </a:lnTo>
                  <a:lnTo>
                    <a:pt x="93" y="241"/>
                  </a:lnTo>
                  <a:lnTo>
                    <a:pt x="106" y="223"/>
                  </a:lnTo>
                  <a:lnTo>
                    <a:pt x="106" y="223"/>
                  </a:lnTo>
                  <a:lnTo>
                    <a:pt x="108" y="221"/>
                  </a:lnTo>
                  <a:lnTo>
                    <a:pt x="109" y="217"/>
                  </a:lnTo>
                  <a:lnTo>
                    <a:pt x="110" y="212"/>
                  </a:lnTo>
                  <a:lnTo>
                    <a:pt x="109" y="208"/>
                  </a:lnTo>
                  <a:lnTo>
                    <a:pt x="109" y="205"/>
                  </a:lnTo>
                  <a:lnTo>
                    <a:pt x="106" y="200"/>
                  </a:lnTo>
                  <a:lnTo>
                    <a:pt x="104" y="196"/>
                  </a:lnTo>
                  <a:lnTo>
                    <a:pt x="100" y="193"/>
                  </a:lnTo>
                  <a:lnTo>
                    <a:pt x="100" y="193"/>
                  </a:lnTo>
                  <a:lnTo>
                    <a:pt x="96" y="191"/>
                  </a:lnTo>
                  <a:lnTo>
                    <a:pt x="91" y="188"/>
                  </a:lnTo>
                  <a:lnTo>
                    <a:pt x="88" y="187"/>
                  </a:lnTo>
                  <a:lnTo>
                    <a:pt x="83" y="187"/>
                  </a:lnTo>
                  <a:lnTo>
                    <a:pt x="79" y="187"/>
                  </a:lnTo>
                  <a:lnTo>
                    <a:pt x="75" y="188"/>
                  </a:lnTo>
                  <a:lnTo>
                    <a:pt x="71" y="191"/>
                  </a:lnTo>
                  <a:lnTo>
                    <a:pt x="69" y="193"/>
                  </a:lnTo>
                  <a:lnTo>
                    <a:pt x="55" y="211"/>
                  </a:lnTo>
                  <a:lnTo>
                    <a:pt x="50" y="207"/>
                  </a:lnTo>
                  <a:lnTo>
                    <a:pt x="64" y="189"/>
                  </a:lnTo>
                  <a:lnTo>
                    <a:pt x="64" y="189"/>
                  </a:lnTo>
                  <a:lnTo>
                    <a:pt x="65" y="186"/>
                  </a:lnTo>
                  <a:lnTo>
                    <a:pt x="68" y="182"/>
                  </a:lnTo>
                  <a:lnTo>
                    <a:pt x="68" y="178"/>
                  </a:lnTo>
                  <a:lnTo>
                    <a:pt x="68" y="174"/>
                  </a:lnTo>
                  <a:lnTo>
                    <a:pt x="66" y="169"/>
                  </a:lnTo>
                  <a:lnTo>
                    <a:pt x="64" y="166"/>
                  </a:lnTo>
                  <a:lnTo>
                    <a:pt x="61" y="162"/>
                  </a:lnTo>
                  <a:lnTo>
                    <a:pt x="58" y="158"/>
                  </a:lnTo>
                  <a:lnTo>
                    <a:pt x="58" y="158"/>
                  </a:lnTo>
                  <a:lnTo>
                    <a:pt x="54" y="156"/>
                  </a:lnTo>
                  <a:lnTo>
                    <a:pt x="49" y="154"/>
                  </a:lnTo>
                  <a:lnTo>
                    <a:pt x="45" y="153"/>
                  </a:lnTo>
                  <a:lnTo>
                    <a:pt x="40" y="153"/>
                  </a:lnTo>
                  <a:lnTo>
                    <a:pt x="36" y="153"/>
                  </a:lnTo>
                  <a:lnTo>
                    <a:pt x="33" y="154"/>
                  </a:lnTo>
                  <a:lnTo>
                    <a:pt x="29" y="157"/>
                  </a:lnTo>
                  <a:lnTo>
                    <a:pt x="26" y="159"/>
                  </a:lnTo>
                  <a:lnTo>
                    <a:pt x="13" y="176"/>
                  </a:lnTo>
                  <a:lnTo>
                    <a:pt x="8" y="172"/>
                  </a:lnTo>
                  <a:lnTo>
                    <a:pt x="21" y="156"/>
                  </a:lnTo>
                  <a:lnTo>
                    <a:pt x="21" y="156"/>
                  </a:lnTo>
                  <a:lnTo>
                    <a:pt x="24" y="152"/>
                  </a:lnTo>
                  <a:lnTo>
                    <a:pt x="25" y="148"/>
                  </a:lnTo>
                  <a:lnTo>
                    <a:pt x="25" y="144"/>
                  </a:lnTo>
                  <a:lnTo>
                    <a:pt x="25" y="139"/>
                  </a:lnTo>
                  <a:lnTo>
                    <a:pt x="24" y="136"/>
                  </a:lnTo>
                  <a:lnTo>
                    <a:pt x="21" y="132"/>
                  </a:lnTo>
                  <a:lnTo>
                    <a:pt x="19" y="128"/>
                  </a:lnTo>
                  <a:lnTo>
                    <a:pt x="15" y="124"/>
                  </a:lnTo>
                  <a:lnTo>
                    <a:pt x="15" y="124"/>
                  </a:lnTo>
                  <a:lnTo>
                    <a:pt x="8" y="121"/>
                  </a:lnTo>
                  <a:lnTo>
                    <a:pt x="0" y="118"/>
                  </a:lnTo>
                  <a:lnTo>
                    <a:pt x="43" y="0"/>
                  </a:lnTo>
                  <a:lnTo>
                    <a:pt x="194" y="123"/>
                  </a:lnTo>
                  <a:lnTo>
                    <a:pt x="195" y="124"/>
                  </a:lnTo>
                  <a:lnTo>
                    <a:pt x="223" y="14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15" name="Freeform 396"/>
            <p:cNvSpPr>
              <a:spLocks/>
            </p:cNvSpPr>
            <p:nvPr/>
          </p:nvSpPr>
          <p:spPr bwMode="auto">
            <a:xfrm>
              <a:off x="4610893" y="3183731"/>
              <a:ext cx="188913" cy="161925"/>
            </a:xfrm>
            <a:custGeom>
              <a:avLst/>
              <a:gdLst>
                <a:gd name="T0" fmla="*/ 113 w 119"/>
                <a:gd name="T1" fmla="*/ 75 h 102"/>
                <a:gd name="T2" fmla="*/ 113 w 119"/>
                <a:gd name="T3" fmla="*/ 75 h 102"/>
                <a:gd name="T4" fmla="*/ 116 w 119"/>
                <a:gd name="T5" fmla="*/ 80 h 102"/>
                <a:gd name="T6" fmla="*/ 119 w 119"/>
                <a:gd name="T7" fmla="*/ 85 h 102"/>
                <a:gd name="T8" fmla="*/ 118 w 119"/>
                <a:gd name="T9" fmla="*/ 91 h 102"/>
                <a:gd name="T10" fmla="*/ 115 w 119"/>
                <a:gd name="T11" fmla="*/ 97 h 102"/>
                <a:gd name="T12" fmla="*/ 115 w 119"/>
                <a:gd name="T13" fmla="*/ 97 h 102"/>
                <a:gd name="T14" fmla="*/ 110 w 119"/>
                <a:gd name="T15" fmla="*/ 101 h 102"/>
                <a:gd name="T16" fmla="*/ 104 w 119"/>
                <a:gd name="T17" fmla="*/ 102 h 102"/>
                <a:gd name="T18" fmla="*/ 99 w 119"/>
                <a:gd name="T19" fmla="*/ 102 h 102"/>
                <a:gd name="T20" fmla="*/ 93 w 119"/>
                <a:gd name="T21" fmla="*/ 99 h 102"/>
                <a:gd name="T22" fmla="*/ 6 w 119"/>
                <a:gd name="T23" fmla="*/ 27 h 102"/>
                <a:gd name="T24" fmla="*/ 6 w 119"/>
                <a:gd name="T25" fmla="*/ 27 h 102"/>
                <a:gd name="T26" fmla="*/ 1 w 119"/>
                <a:gd name="T27" fmla="*/ 22 h 102"/>
                <a:gd name="T28" fmla="*/ 0 w 119"/>
                <a:gd name="T29" fmla="*/ 16 h 102"/>
                <a:gd name="T30" fmla="*/ 1 w 119"/>
                <a:gd name="T31" fmla="*/ 11 h 102"/>
                <a:gd name="T32" fmla="*/ 4 w 119"/>
                <a:gd name="T33" fmla="*/ 5 h 102"/>
                <a:gd name="T34" fmla="*/ 4 w 119"/>
                <a:gd name="T35" fmla="*/ 5 h 102"/>
                <a:gd name="T36" fmla="*/ 6 w 119"/>
                <a:gd name="T37" fmla="*/ 2 h 102"/>
                <a:gd name="T38" fmla="*/ 9 w 119"/>
                <a:gd name="T39" fmla="*/ 1 h 102"/>
                <a:gd name="T40" fmla="*/ 15 w 119"/>
                <a:gd name="T41" fmla="*/ 0 h 102"/>
                <a:gd name="T42" fmla="*/ 15 w 119"/>
                <a:gd name="T43" fmla="*/ 0 h 102"/>
                <a:gd name="T44" fmla="*/ 21 w 119"/>
                <a:gd name="T45" fmla="*/ 0 h 102"/>
                <a:gd name="T46" fmla="*/ 25 w 119"/>
                <a:gd name="T47" fmla="*/ 3 h 102"/>
                <a:gd name="T48" fmla="*/ 113 w 119"/>
                <a:gd name="T49" fmla="*/ 7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9" h="102">
                  <a:moveTo>
                    <a:pt x="113" y="75"/>
                  </a:moveTo>
                  <a:lnTo>
                    <a:pt x="113" y="75"/>
                  </a:lnTo>
                  <a:lnTo>
                    <a:pt x="116" y="80"/>
                  </a:lnTo>
                  <a:lnTo>
                    <a:pt x="119" y="85"/>
                  </a:lnTo>
                  <a:lnTo>
                    <a:pt x="118" y="91"/>
                  </a:lnTo>
                  <a:lnTo>
                    <a:pt x="115" y="97"/>
                  </a:lnTo>
                  <a:lnTo>
                    <a:pt x="115" y="97"/>
                  </a:lnTo>
                  <a:lnTo>
                    <a:pt x="110" y="101"/>
                  </a:lnTo>
                  <a:lnTo>
                    <a:pt x="104" y="102"/>
                  </a:lnTo>
                  <a:lnTo>
                    <a:pt x="99" y="102"/>
                  </a:lnTo>
                  <a:lnTo>
                    <a:pt x="93" y="99"/>
                  </a:lnTo>
                  <a:lnTo>
                    <a:pt x="6" y="27"/>
                  </a:lnTo>
                  <a:lnTo>
                    <a:pt x="6" y="27"/>
                  </a:lnTo>
                  <a:lnTo>
                    <a:pt x="1" y="22"/>
                  </a:lnTo>
                  <a:lnTo>
                    <a:pt x="0" y="16"/>
                  </a:lnTo>
                  <a:lnTo>
                    <a:pt x="1" y="11"/>
                  </a:lnTo>
                  <a:lnTo>
                    <a:pt x="4" y="5"/>
                  </a:lnTo>
                  <a:lnTo>
                    <a:pt x="4" y="5"/>
                  </a:lnTo>
                  <a:lnTo>
                    <a:pt x="6" y="2"/>
                  </a:lnTo>
                  <a:lnTo>
                    <a:pt x="9" y="1"/>
                  </a:lnTo>
                  <a:lnTo>
                    <a:pt x="15" y="0"/>
                  </a:lnTo>
                  <a:lnTo>
                    <a:pt x="15" y="0"/>
                  </a:lnTo>
                  <a:lnTo>
                    <a:pt x="21" y="0"/>
                  </a:lnTo>
                  <a:lnTo>
                    <a:pt x="25" y="3"/>
                  </a:lnTo>
                  <a:lnTo>
                    <a:pt x="113" y="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16" name="Freeform 397"/>
            <p:cNvSpPr>
              <a:spLocks/>
            </p:cNvSpPr>
            <p:nvPr/>
          </p:nvSpPr>
          <p:spPr bwMode="auto">
            <a:xfrm>
              <a:off x="4550568" y="3228181"/>
              <a:ext cx="212725" cy="177800"/>
            </a:xfrm>
            <a:custGeom>
              <a:avLst/>
              <a:gdLst>
                <a:gd name="T0" fmla="*/ 134 w 134"/>
                <a:gd name="T1" fmla="*/ 83 h 112"/>
                <a:gd name="T2" fmla="*/ 117 w 134"/>
                <a:gd name="T3" fmla="*/ 112 h 112"/>
                <a:gd name="T4" fmla="*/ 0 w 134"/>
                <a:gd name="T5" fmla="*/ 17 h 112"/>
                <a:gd name="T6" fmla="*/ 35 w 134"/>
                <a:gd name="T7" fmla="*/ 0 h 112"/>
                <a:gd name="T8" fmla="*/ 134 w 134"/>
                <a:gd name="T9" fmla="*/ 83 h 112"/>
              </a:gdLst>
              <a:ahLst/>
              <a:cxnLst>
                <a:cxn ang="0">
                  <a:pos x="T0" y="T1"/>
                </a:cxn>
                <a:cxn ang="0">
                  <a:pos x="T2" y="T3"/>
                </a:cxn>
                <a:cxn ang="0">
                  <a:pos x="T4" y="T5"/>
                </a:cxn>
                <a:cxn ang="0">
                  <a:pos x="T6" y="T7"/>
                </a:cxn>
                <a:cxn ang="0">
                  <a:pos x="T8" y="T9"/>
                </a:cxn>
              </a:cxnLst>
              <a:rect l="0" t="0" r="r" b="b"/>
              <a:pathLst>
                <a:path w="134" h="112">
                  <a:moveTo>
                    <a:pt x="134" y="83"/>
                  </a:moveTo>
                  <a:lnTo>
                    <a:pt x="117" y="112"/>
                  </a:lnTo>
                  <a:lnTo>
                    <a:pt x="0" y="17"/>
                  </a:lnTo>
                  <a:lnTo>
                    <a:pt x="35" y="0"/>
                  </a:lnTo>
                  <a:lnTo>
                    <a:pt x="134" y="8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17" name="Freeform 398"/>
            <p:cNvSpPr>
              <a:spLocks/>
            </p:cNvSpPr>
            <p:nvPr/>
          </p:nvSpPr>
          <p:spPr bwMode="auto">
            <a:xfrm>
              <a:off x="4517231" y="3553619"/>
              <a:ext cx="88900" cy="98425"/>
            </a:xfrm>
            <a:custGeom>
              <a:avLst/>
              <a:gdLst>
                <a:gd name="T0" fmla="*/ 50 w 56"/>
                <a:gd name="T1" fmla="*/ 3 h 62"/>
                <a:gd name="T2" fmla="*/ 50 w 56"/>
                <a:gd name="T3" fmla="*/ 3 h 62"/>
                <a:gd name="T4" fmla="*/ 55 w 56"/>
                <a:gd name="T5" fmla="*/ 8 h 62"/>
                <a:gd name="T6" fmla="*/ 56 w 56"/>
                <a:gd name="T7" fmla="*/ 15 h 62"/>
                <a:gd name="T8" fmla="*/ 56 w 56"/>
                <a:gd name="T9" fmla="*/ 21 h 62"/>
                <a:gd name="T10" fmla="*/ 53 w 56"/>
                <a:gd name="T11" fmla="*/ 27 h 62"/>
                <a:gd name="T12" fmla="*/ 30 w 56"/>
                <a:gd name="T13" fmla="*/ 56 h 62"/>
                <a:gd name="T14" fmla="*/ 30 w 56"/>
                <a:gd name="T15" fmla="*/ 56 h 62"/>
                <a:gd name="T16" fmla="*/ 25 w 56"/>
                <a:gd name="T17" fmla="*/ 60 h 62"/>
                <a:gd name="T18" fmla="*/ 19 w 56"/>
                <a:gd name="T19" fmla="*/ 62 h 62"/>
                <a:gd name="T20" fmla="*/ 13 w 56"/>
                <a:gd name="T21" fmla="*/ 61 h 62"/>
                <a:gd name="T22" fmla="*/ 6 w 56"/>
                <a:gd name="T23" fmla="*/ 58 h 62"/>
                <a:gd name="T24" fmla="*/ 6 w 56"/>
                <a:gd name="T25" fmla="*/ 58 h 62"/>
                <a:gd name="T26" fmla="*/ 4 w 56"/>
                <a:gd name="T27" fmla="*/ 56 h 62"/>
                <a:gd name="T28" fmla="*/ 1 w 56"/>
                <a:gd name="T29" fmla="*/ 52 h 62"/>
                <a:gd name="T30" fmla="*/ 0 w 56"/>
                <a:gd name="T31" fmla="*/ 48 h 62"/>
                <a:gd name="T32" fmla="*/ 0 w 56"/>
                <a:gd name="T33" fmla="*/ 45 h 62"/>
                <a:gd name="T34" fmla="*/ 0 w 56"/>
                <a:gd name="T35" fmla="*/ 45 h 62"/>
                <a:gd name="T36" fmla="*/ 1 w 56"/>
                <a:gd name="T37" fmla="*/ 40 h 62"/>
                <a:gd name="T38" fmla="*/ 4 w 56"/>
                <a:gd name="T39" fmla="*/ 35 h 62"/>
                <a:gd name="T40" fmla="*/ 26 w 56"/>
                <a:gd name="T41" fmla="*/ 6 h 62"/>
                <a:gd name="T42" fmla="*/ 26 w 56"/>
                <a:gd name="T43" fmla="*/ 6 h 62"/>
                <a:gd name="T44" fmla="*/ 33 w 56"/>
                <a:gd name="T45" fmla="*/ 2 h 62"/>
                <a:gd name="T46" fmla="*/ 38 w 56"/>
                <a:gd name="T47" fmla="*/ 0 h 62"/>
                <a:gd name="T48" fmla="*/ 45 w 56"/>
                <a:gd name="T49" fmla="*/ 1 h 62"/>
                <a:gd name="T50" fmla="*/ 50 w 56"/>
                <a:gd name="T51" fmla="*/ 3 h 62"/>
                <a:gd name="T52" fmla="*/ 50 w 56"/>
                <a:gd name="T53" fmla="*/ 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 h="62">
                  <a:moveTo>
                    <a:pt x="50" y="3"/>
                  </a:moveTo>
                  <a:lnTo>
                    <a:pt x="50" y="3"/>
                  </a:lnTo>
                  <a:lnTo>
                    <a:pt x="55" y="8"/>
                  </a:lnTo>
                  <a:lnTo>
                    <a:pt x="56" y="15"/>
                  </a:lnTo>
                  <a:lnTo>
                    <a:pt x="56" y="21"/>
                  </a:lnTo>
                  <a:lnTo>
                    <a:pt x="53" y="27"/>
                  </a:lnTo>
                  <a:lnTo>
                    <a:pt x="30" y="56"/>
                  </a:lnTo>
                  <a:lnTo>
                    <a:pt x="30" y="56"/>
                  </a:lnTo>
                  <a:lnTo>
                    <a:pt x="25" y="60"/>
                  </a:lnTo>
                  <a:lnTo>
                    <a:pt x="19" y="62"/>
                  </a:lnTo>
                  <a:lnTo>
                    <a:pt x="13" y="61"/>
                  </a:lnTo>
                  <a:lnTo>
                    <a:pt x="6" y="58"/>
                  </a:lnTo>
                  <a:lnTo>
                    <a:pt x="6" y="58"/>
                  </a:lnTo>
                  <a:lnTo>
                    <a:pt x="4" y="56"/>
                  </a:lnTo>
                  <a:lnTo>
                    <a:pt x="1" y="52"/>
                  </a:lnTo>
                  <a:lnTo>
                    <a:pt x="0" y="48"/>
                  </a:lnTo>
                  <a:lnTo>
                    <a:pt x="0" y="45"/>
                  </a:lnTo>
                  <a:lnTo>
                    <a:pt x="0" y="45"/>
                  </a:lnTo>
                  <a:lnTo>
                    <a:pt x="1" y="40"/>
                  </a:lnTo>
                  <a:lnTo>
                    <a:pt x="4" y="35"/>
                  </a:lnTo>
                  <a:lnTo>
                    <a:pt x="26" y="6"/>
                  </a:lnTo>
                  <a:lnTo>
                    <a:pt x="26" y="6"/>
                  </a:lnTo>
                  <a:lnTo>
                    <a:pt x="33" y="2"/>
                  </a:lnTo>
                  <a:lnTo>
                    <a:pt x="38" y="0"/>
                  </a:lnTo>
                  <a:lnTo>
                    <a:pt x="45" y="1"/>
                  </a:lnTo>
                  <a:lnTo>
                    <a:pt x="50" y="3"/>
                  </a:lnTo>
                  <a:lnTo>
                    <a:pt x="50" y="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18" name="Freeform 399"/>
            <p:cNvSpPr>
              <a:spLocks/>
            </p:cNvSpPr>
            <p:nvPr/>
          </p:nvSpPr>
          <p:spPr bwMode="auto">
            <a:xfrm>
              <a:off x="4452143" y="3499644"/>
              <a:ext cx="88900" cy="98425"/>
            </a:xfrm>
            <a:custGeom>
              <a:avLst/>
              <a:gdLst>
                <a:gd name="T0" fmla="*/ 50 w 56"/>
                <a:gd name="T1" fmla="*/ 3 h 62"/>
                <a:gd name="T2" fmla="*/ 50 w 56"/>
                <a:gd name="T3" fmla="*/ 3 h 62"/>
                <a:gd name="T4" fmla="*/ 54 w 56"/>
                <a:gd name="T5" fmla="*/ 8 h 62"/>
                <a:gd name="T6" fmla="*/ 56 w 56"/>
                <a:gd name="T7" fmla="*/ 15 h 62"/>
                <a:gd name="T8" fmla="*/ 55 w 56"/>
                <a:gd name="T9" fmla="*/ 21 h 62"/>
                <a:gd name="T10" fmla="*/ 52 w 56"/>
                <a:gd name="T11" fmla="*/ 27 h 62"/>
                <a:gd name="T12" fmla="*/ 30 w 56"/>
                <a:gd name="T13" fmla="*/ 56 h 62"/>
                <a:gd name="T14" fmla="*/ 30 w 56"/>
                <a:gd name="T15" fmla="*/ 56 h 62"/>
                <a:gd name="T16" fmla="*/ 24 w 56"/>
                <a:gd name="T17" fmla="*/ 60 h 62"/>
                <a:gd name="T18" fmla="*/ 19 w 56"/>
                <a:gd name="T19" fmla="*/ 62 h 62"/>
                <a:gd name="T20" fmla="*/ 11 w 56"/>
                <a:gd name="T21" fmla="*/ 61 h 62"/>
                <a:gd name="T22" fmla="*/ 6 w 56"/>
                <a:gd name="T23" fmla="*/ 59 h 62"/>
                <a:gd name="T24" fmla="*/ 6 w 56"/>
                <a:gd name="T25" fmla="*/ 59 h 62"/>
                <a:gd name="T26" fmla="*/ 2 w 56"/>
                <a:gd name="T27" fmla="*/ 55 h 62"/>
                <a:gd name="T28" fmla="*/ 1 w 56"/>
                <a:gd name="T29" fmla="*/ 52 h 62"/>
                <a:gd name="T30" fmla="*/ 0 w 56"/>
                <a:gd name="T31" fmla="*/ 49 h 62"/>
                <a:gd name="T32" fmla="*/ 0 w 56"/>
                <a:gd name="T33" fmla="*/ 45 h 62"/>
                <a:gd name="T34" fmla="*/ 0 w 56"/>
                <a:gd name="T35" fmla="*/ 45 h 62"/>
                <a:gd name="T36" fmla="*/ 0 w 56"/>
                <a:gd name="T37" fmla="*/ 40 h 62"/>
                <a:gd name="T38" fmla="*/ 4 w 56"/>
                <a:gd name="T39" fmla="*/ 35 h 62"/>
                <a:gd name="T40" fmla="*/ 26 w 56"/>
                <a:gd name="T41" fmla="*/ 6 h 62"/>
                <a:gd name="T42" fmla="*/ 26 w 56"/>
                <a:gd name="T43" fmla="*/ 6 h 62"/>
                <a:gd name="T44" fmla="*/ 31 w 56"/>
                <a:gd name="T45" fmla="*/ 2 h 62"/>
                <a:gd name="T46" fmla="*/ 37 w 56"/>
                <a:gd name="T47" fmla="*/ 0 h 62"/>
                <a:gd name="T48" fmla="*/ 44 w 56"/>
                <a:gd name="T49" fmla="*/ 1 h 62"/>
                <a:gd name="T50" fmla="*/ 50 w 56"/>
                <a:gd name="T51" fmla="*/ 3 h 62"/>
                <a:gd name="T52" fmla="*/ 50 w 56"/>
                <a:gd name="T53" fmla="*/ 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 h="62">
                  <a:moveTo>
                    <a:pt x="50" y="3"/>
                  </a:moveTo>
                  <a:lnTo>
                    <a:pt x="50" y="3"/>
                  </a:lnTo>
                  <a:lnTo>
                    <a:pt x="54" y="8"/>
                  </a:lnTo>
                  <a:lnTo>
                    <a:pt x="56" y="15"/>
                  </a:lnTo>
                  <a:lnTo>
                    <a:pt x="55" y="21"/>
                  </a:lnTo>
                  <a:lnTo>
                    <a:pt x="52" y="27"/>
                  </a:lnTo>
                  <a:lnTo>
                    <a:pt x="30" y="56"/>
                  </a:lnTo>
                  <a:lnTo>
                    <a:pt x="30" y="56"/>
                  </a:lnTo>
                  <a:lnTo>
                    <a:pt x="24" y="60"/>
                  </a:lnTo>
                  <a:lnTo>
                    <a:pt x="19" y="62"/>
                  </a:lnTo>
                  <a:lnTo>
                    <a:pt x="11" y="61"/>
                  </a:lnTo>
                  <a:lnTo>
                    <a:pt x="6" y="59"/>
                  </a:lnTo>
                  <a:lnTo>
                    <a:pt x="6" y="59"/>
                  </a:lnTo>
                  <a:lnTo>
                    <a:pt x="2" y="55"/>
                  </a:lnTo>
                  <a:lnTo>
                    <a:pt x="1" y="52"/>
                  </a:lnTo>
                  <a:lnTo>
                    <a:pt x="0" y="49"/>
                  </a:lnTo>
                  <a:lnTo>
                    <a:pt x="0" y="45"/>
                  </a:lnTo>
                  <a:lnTo>
                    <a:pt x="0" y="45"/>
                  </a:lnTo>
                  <a:lnTo>
                    <a:pt x="0" y="40"/>
                  </a:lnTo>
                  <a:lnTo>
                    <a:pt x="4" y="35"/>
                  </a:lnTo>
                  <a:lnTo>
                    <a:pt x="26" y="6"/>
                  </a:lnTo>
                  <a:lnTo>
                    <a:pt x="26" y="6"/>
                  </a:lnTo>
                  <a:lnTo>
                    <a:pt x="31" y="2"/>
                  </a:lnTo>
                  <a:lnTo>
                    <a:pt x="37" y="0"/>
                  </a:lnTo>
                  <a:lnTo>
                    <a:pt x="44" y="1"/>
                  </a:lnTo>
                  <a:lnTo>
                    <a:pt x="50" y="3"/>
                  </a:lnTo>
                  <a:lnTo>
                    <a:pt x="50" y="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19" name="Freeform 400"/>
            <p:cNvSpPr>
              <a:spLocks/>
            </p:cNvSpPr>
            <p:nvPr/>
          </p:nvSpPr>
          <p:spPr bwMode="auto">
            <a:xfrm>
              <a:off x="4396581" y="3244056"/>
              <a:ext cx="103188" cy="171450"/>
            </a:xfrm>
            <a:custGeom>
              <a:avLst/>
              <a:gdLst>
                <a:gd name="T0" fmla="*/ 65 w 65"/>
                <a:gd name="T1" fmla="*/ 7 h 108"/>
                <a:gd name="T2" fmla="*/ 26 w 65"/>
                <a:gd name="T3" fmla="*/ 108 h 108"/>
                <a:gd name="T4" fmla="*/ 0 w 65"/>
                <a:gd name="T5" fmla="*/ 91 h 108"/>
                <a:gd name="T6" fmla="*/ 35 w 65"/>
                <a:gd name="T7" fmla="*/ 0 h 108"/>
                <a:gd name="T8" fmla="*/ 65 w 65"/>
                <a:gd name="T9" fmla="*/ 7 h 108"/>
              </a:gdLst>
              <a:ahLst/>
              <a:cxnLst>
                <a:cxn ang="0">
                  <a:pos x="T0" y="T1"/>
                </a:cxn>
                <a:cxn ang="0">
                  <a:pos x="T2" y="T3"/>
                </a:cxn>
                <a:cxn ang="0">
                  <a:pos x="T4" y="T5"/>
                </a:cxn>
                <a:cxn ang="0">
                  <a:pos x="T6" y="T7"/>
                </a:cxn>
                <a:cxn ang="0">
                  <a:pos x="T8" y="T9"/>
                </a:cxn>
              </a:cxnLst>
              <a:rect l="0" t="0" r="r" b="b"/>
              <a:pathLst>
                <a:path w="65" h="108">
                  <a:moveTo>
                    <a:pt x="65" y="7"/>
                  </a:moveTo>
                  <a:lnTo>
                    <a:pt x="26" y="108"/>
                  </a:lnTo>
                  <a:lnTo>
                    <a:pt x="0" y="91"/>
                  </a:lnTo>
                  <a:lnTo>
                    <a:pt x="35" y="0"/>
                  </a:lnTo>
                  <a:lnTo>
                    <a:pt x="65" y="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20" name="Freeform 401"/>
            <p:cNvSpPr>
              <a:spLocks/>
            </p:cNvSpPr>
            <p:nvPr/>
          </p:nvSpPr>
          <p:spPr bwMode="auto">
            <a:xfrm>
              <a:off x="4383881" y="3445669"/>
              <a:ext cx="92075" cy="98425"/>
            </a:xfrm>
            <a:custGeom>
              <a:avLst/>
              <a:gdLst>
                <a:gd name="T0" fmla="*/ 52 w 58"/>
                <a:gd name="T1" fmla="*/ 4 h 62"/>
                <a:gd name="T2" fmla="*/ 52 w 58"/>
                <a:gd name="T3" fmla="*/ 4 h 62"/>
                <a:gd name="T4" fmla="*/ 55 w 58"/>
                <a:gd name="T5" fmla="*/ 9 h 62"/>
                <a:gd name="T6" fmla="*/ 58 w 58"/>
                <a:gd name="T7" fmla="*/ 15 h 62"/>
                <a:gd name="T8" fmla="*/ 57 w 58"/>
                <a:gd name="T9" fmla="*/ 21 h 62"/>
                <a:gd name="T10" fmla="*/ 54 w 58"/>
                <a:gd name="T11" fmla="*/ 27 h 62"/>
                <a:gd name="T12" fmla="*/ 30 w 58"/>
                <a:gd name="T13" fmla="*/ 56 h 62"/>
                <a:gd name="T14" fmla="*/ 30 w 58"/>
                <a:gd name="T15" fmla="*/ 56 h 62"/>
                <a:gd name="T16" fmla="*/ 25 w 58"/>
                <a:gd name="T17" fmla="*/ 60 h 62"/>
                <a:gd name="T18" fmla="*/ 19 w 58"/>
                <a:gd name="T19" fmla="*/ 62 h 62"/>
                <a:gd name="T20" fmla="*/ 13 w 58"/>
                <a:gd name="T21" fmla="*/ 61 h 62"/>
                <a:gd name="T22" fmla="*/ 7 w 58"/>
                <a:gd name="T23" fmla="*/ 59 h 62"/>
                <a:gd name="T24" fmla="*/ 7 w 58"/>
                <a:gd name="T25" fmla="*/ 59 h 62"/>
                <a:gd name="T26" fmla="*/ 4 w 58"/>
                <a:gd name="T27" fmla="*/ 56 h 62"/>
                <a:gd name="T28" fmla="*/ 3 w 58"/>
                <a:gd name="T29" fmla="*/ 52 h 62"/>
                <a:gd name="T30" fmla="*/ 2 w 58"/>
                <a:gd name="T31" fmla="*/ 49 h 62"/>
                <a:gd name="T32" fmla="*/ 0 w 58"/>
                <a:gd name="T33" fmla="*/ 45 h 62"/>
                <a:gd name="T34" fmla="*/ 0 w 58"/>
                <a:gd name="T35" fmla="*/ 45 h 62"/>
                <a:gd name="T36" fmla="*/ 2 w 58"/>
                <a:gd name="T37" fmla="*/ 40 h 62"/>
                <a:gd name="T38" fmla="*/ 4 w 58"/>
                <a:gd name="T39" fmla="*/ 35 h 62"/>
                <a:gd name="T40" fmla="*/ 28 w 58"/>
                <a:gd name="T41" fmla="*/ 6 h 62"/>
                <a:gd name="T42" fmla="*/ 28 w 58"/>
                <a:gd name="T43" fmla="*/ 6 h 62"/>
                <a:gd name="T44" fmla="*/ 33 w 58"/>
                <a:gd name="T45" fmla="*/ 2 h 62"/>
                <a:gd name="T46" fmla="*/ 39 w 58"/>
                <a:gd name="T47" fmla="*/ 0 h 62"/>
                <a:gd name="T48" fmla="*/ 45 w 58"/>
                <a:gd name="T49" fmla="*/ 1 h 62"/>
                <a:gd name="T50" fmla="*/ 52 w 58"/>
                <a:gd name="T51" fmla="*/ 4 h 62"/>
                <a:gd name="T52" fmla="*/ 52 w 58"/>
                <a:gd name="T53"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62">
                  <a:moveTo>
                    <a:pt x="52" y="4"/>
                  </a:moveTo>
                  <a:lnTo>
                    <a:pt x="52" y="4"/>
                  </a:lnTo>
                  <a:lnTo>
                    <a:pt x="55" y="9"/>
                  </a:lnTo>
                  <a:lnTo>
                    <a:pt x="58" y="15"/>
                  </a:lnTo>
                  <a:lnTo>
                    <a:pt x="57" y="21"/>
                  </a:lnTo>
                  <a:lnTo>
                    <a:pt x="54" y="27"/>
                  </a:lnTo>
                  <a:lnTo>
                    <a:pt x="30" y="56"/>
                  </a:lnTo>
                  <a:lnTo>
                    <a:pt x="30" y="56"/>
                  </a:lnTo>
                  <a:lnTo>
                    <a:pt x="25" y="60"/>
                  </a:lnTo>
                  <a:lnTo>
                    <a:pt x="19" y="62"/>
                  </a:lnTo>
                  <a:lnTo>
                    <a:pt x="13" y="61"/>
                  </a:lnTo>
                  <a:lnTo>
                    <a:pt x="7" y="59"/>
                  </a:lnTo>
                  <a:lnTo>
                    <a:pt x="7" y="59"/>
                  </a:lnTo>
                  <a:lnTo>
                    <a:pt x="4" y="56"/>
                  </a:lnTo>
                  <a:lnTo>
                    <a:pt x="3" y="52"/>
                  </a:lnTo>
                  <a:lnTo>
                    <a:pt x="2" y="49"/>
                  </a:lnTo>
                  <a:lnTo>
                    <a:pt x="0" y="45"/>
                  </a:lnTo>
                  <a:lnTo>
                    <a:pt x="0" y="45"/>
                  </a:lnTo>
                  <a:lnTo>
                    <a:pt x="2" y="40"/>
                  </a:lnTo>
                  <a:lnTo>
                    <a:pt x="4" y="35"/>
                  </a:lnTo>
                  <a:lnTo>
                    <a:pt x="28" y="6"/>
                  </a:lnTo>
                  <a:lnTo>
                    <a:pt x="28" y="6"/>
                  </a:lnTo>
                  <a:lnTo>
                    <a:pt x="33" y="2"/>
                  </a:lnTo>
                  <a:lnTo>
                    <a:pt x="39" y="0"/>
                  </a:lnTo>
                  <a:lnTo>
                    <a:pt x="45" y="1"/>
                  </a:lnTo>
                  <a:lnTo>
                    <a:pt x="52" y="4"/>
                  </a:lnTo>
                  <a:lnTo>
                    <a:pt x="52"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21" name="Freeform 402"/>
            <p:cNvSpPr>
              <a:spLocks/>
            </p:cNvSpPr>
            <p:nvPr/>
          </p:nvSpPr>
          <p:spPr bwMode="auto">
            <a:xfrm>
              <a:off x="4341018" y="3210719"/>
              <a:ext cx="98425" cy="182563"/>
            </a:xfrm>
            <a:custGeom>
              <a:avLst/>
              <a:gdLst>
                <a:gd name="T0" fmla="*/ 62 w 62"/>
                <a:gd name="T1" fmla="*/ 15 h 115"/>
                <a:gd name="T2" fmla="*/ 62 w 62"/>
                <a:gd name="T3" fmla="*/ 15 h 115"/>
                <a:gd name="T4" fmla="*/ 61 w 62"/>
                <a:gd name="T5" fmla="*/ 20 h 115"/>
                <a:gd name="T6" fmla="*/ 30 w 62"/>
                <a:gd name="T7" fmla="*/ 105 h 115"/>
                <a:gd name="T8" fmla="*/ 30 w 62"/>
                <a:gd name="T9" fmla="*/ 105 h 115"/>
                <a:gd name="T10" fmla="*/ 26 w 62"/>
                <a:gd name="T11" fmla="*/ 110 h 115"/>
                <a:gd name="T12" fmla="*/ 21 w 62"/>
                <a:gd name="T13" fmla="*/ 113 h 115"/>
                <a:gd name="T14" fmla="*/ 16 w 62"/>
                <a:gd name="T15" fmla="*/ 115 h 115"/>
                <a:gd name="T16" fmla="*/ 10 w 62"/>
                <a:gd name="T17" fmla="*/ 114 h 115"/>
                <a:gd name="T18" fmla="*/ 10 w 62"/>
                <a:gd name="T19" fmla="*/ 114 h 115"/>
                <a:gd name="T20" fmla="*/ 6 w 62"/>
                <a:gd name="T21" fmla="*/ 112 h 115"/>
                <a:gd name="T22" fmla="*/ 2 w 62"/>
                <a:gd name="T23" fmla="*/ 108 h 115"/>
                <a:gd name="T24" fmla="*/ 1 w 62"/>
                <a:gd name="T25" fmla="*/ 104 h 115"/>
                <a:gd name="T26" fmla="*/ 0 w 62"/>
                <a:gd name="T27" fmla="*/ 100 h 115"/>
                <a:gd name="T28" fmla="*/ 0 w 62"/>
                <a:gd name="T29" fmla="*/ 100 h 115"/>
                <a:gd name="T30" fmla="*/ 1 w 62"/>
                <a:gd name="T31" fmla="*/ 94 h 115"/>
                <a:gd name="T32" fmla="*/ 34 w 62"/>
                <a:gd name="T33" fmla="*/ 10 h 115"/>
                <a:gd name="T34" fmla="*/ 34 w 62"/>
                <a:gd name="T35" fmla="*/ 10 h 115"/>
                <a:gd name="T36" fmla="*/ 36 w 62"/>
                <a:gd name="T37" fmla="*/ 5 h 115"/>
                <a:gd name="T38" fmla="*/ 41 w 62"/>
                <a:gd name="T39" fmla="*/ 1 h 115"/>
                <a:gd name="T40" fmla="*/ 46 w 62"/>
                <a:gd name="T41" fmla="*/ 0 h 115"/>
                <a:gd name="T42" fmla="*/ 52 w 62"/>
                <a:gd name="T43" fmla="*/ 1 h 115"/>
                <a:gd name="T44" fmla="*/ 52 w 62"/>
                <a:gd name="T45" fmla="*/ 1 h 115"/>
                <a:gd name="T46" fmla="*/ 56 w 62"/>
                <a:gd name="T47" fmla="*/ 4 h 115"/>
                <a:gd name="T48" fmla="*/ 60 w 62"/>
                <a:gd name="T49" fmla="*/ 6 h 115"/>
                <a:gd name="T50" fmla="*/ 61 w 62"/>
                <a:gd name="T51" fmla="*/ 11 h 115"/>
                <a:gd name="T52" fmla="*/ 62 w 62"/>
                <a:gd name="T53" fmla="*/ 15 h 115"/>
                <a:gd name="T54" fmla="*/ 62 w 62"/>
                <a:gd name="T55" fmla="*/ 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2" h="115">
                  <a:moveTo>
                    <a:pt x="62" y="15"/>
                  </a:moveTo>
                  <a:lnTo>
                    <a:pt x="62" y="15"/>
                  </a:lnTo>
                  <a:lnTo>
                    <a:pt x="61" y="20"/>
                  </a:lnTo>
                  <a:lnTo>
                    <a:pt x="30" y="105"/>
                  </a:lnTo>
                  <a:lnTo>
                    <a:pt x="30" y="105"/>
                  </a:lnTo>
                  <a:lnTo>
                    <a:pt x="26" y="110"/>
                  </a:lnTo>
                  <a:lnTo>
                    <a:pt x="21" y="113"/>
                  </a:lnTo>
                  <a:lnTo>
                    <a:pt x="16" y="115"/>
                  </a:lnTo>
                  <a:lnTo>
                    <a:pt x="10" y="114"/>
                  </a:lnTo>
                  <a:lnTo>
                    <a:pt x="10" y="114"/>
                  </a:lnTo>
                  <a:lnTo>
                    <a:pt x="6" y="112"/>
                  </a:lnTo>
                  <a:lnTo>
                    <a:pt x="2" y="108"/>
                  </a:lnTo>
                  <a:lnTo>
                    <a:pt x="1" y="104"/>
                  </a:lnTo>
                  <a:lnTo>
                    <a:pt x="0" y="100"/>
                  </a:lnTo>
                  <a:lnTo>
                    <a:pt x="0" y="100"/>
                  </a:lnTo>
                  <a:lnTo>
                    <a:pt x="1" y="94"/>
                  </a:lnTo>
                  <a:lnTo>
                    <a:pt x="34" y="10"/>
                  </a:lnTo>
                  <a:lnTo>
                    <a:pt x="34" y="10"/>
                  </a:lnTo>
                  <a:lnTo>
                    <a:pt x="36" y="5"/>
                  </a:lnTo>
                  <a:lnTo>
                    <a:pt x="41" y="1"/>
                  </a:lnTo>
                  <a:lnTo>
                    <a:pt x="46" y="0"/>
                  </a:lnTo>
                  <a:lnTo>
                    <a:pt x="52" y="1"/>
                  </a:lnTo>
                  <a:lnTo>
                    <a:pt x="52" y="1"/>
                  </a:lnTo>
                  <a:lnTo>
                    <a:pt x="56" y="4"/>
                  </a:lnTo>
                  <a:lnTo>
                    <a:pt x="60" y="6"/>
                  </a:lnTo>
                  <a:lnTo>
                    <a:pt x="61" y="11"/>
                  </a:lnTo>
                  <a:lnTo>
                    <a:pt x="62" y="15"/>
                  </a:lnTo>
                  <a:lnTo>
                    <a:pt x="62" y="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sp>
          <p:nvSpPr>
            <p:cNvPr id="22" name="Freeform 403"/>
            <p:cNvSpPr>
              <a:spLocks/>
            </p:cNvSpPr>
            <p:nvPr/>
          </p:nvSpPr>
          <p:spPr bwMode="auto">
            <a:xfrm>
              <a:off x="4334668" y="3405981"/>
              <a:ext cx="88900" cy="96838"/>
            </a:xfrm>
            <a:custGeom>
              <a:avLst/>
              <a:gdLst>
                <a:gd name="T0" fmla="*/ 50 w 56"/>
                <a:gd name="T1" fmla="*/ 4 h 61"/>
                <a:gd name="T2" fmla="*/ 50 w 56"/>
                <a:gd name="T3" fmla="*/ 4 h 61"/>
                <a:gd name="T4" fmla="*/ 55 w 56"/>
                <a:gd name="T5" fmla="*/ 9 h 61"/>
                <a:gd name="T6" fmla="*/ 56 w 56"/>
                <a:gd name="T7" fmla="*/ 15 h 61"/>
                <a:gd name="T8" fmla="*/ 56 w 56"/>
                <a:gd name="T9" fmla="*/ 21 h 61"/>
                <a:gd name="T10" fmla="*/ 53 w 56"/>
                <a:gd name="T11" fmla="*/ 27 h 61"/>
                <a:gd name="T12" fmla="*/ 30 w 56"/>
                <a:gd name="T13" fmla="*/ 55 h 61"/>
                <a:gd name="T14" fmla="*/ 30 w 56"/>
                <a:gd name="T15" fmla="*/ 55 h 61"/>
                <a:gd name="T16" fmla="*/ 25 w 56"/>
                <a:gd name="T17" fmla="*/ 60 h 61"/>
                <a:gd name="T18" fmla="*/ 19 w 56"/>
                <a:gd name="T19" fmla="*/ 61 h 61"/>
                <a:gd name="T20" fmla="*/ 12 w 56"/>
                <a:gd name="T21" fmla="*/ 61 h 61"/>
                <a:gd name="T22" fmla="*/ 6 w 56"/>
                <a:gd name="T23" fmla="*/ 57 h 61"/>
                <a:gd name="T24" fmla="*/ 6 w 56"/>
                <a:gd name="T25" fmla="*/ 57 h 61"/>
                <a:gd name="T26" fmla="*/ 4 w 56"/>
                <a:gd name="T27" fmla="*/ 55 h 61"/>
                <a:gd name="T28" fmla="*/ 1 w 56"/>
                <a:gd name="T29" fmla="*/ 52 h 61"/>
                <a:gd name="T30" fmla="*/ 0 w 56"/>
                <a:gd name="T31" fmla="*/ 49 h 61"/>
                <a:gd name="T32" fmla="*/ 0 w 56"/>
                <a:gd name="T33" fmla="*/ 45 h 61"/>
                <a:gd name="T34" fmla="*/ 0 w 56"/>
                <a:gd name="T35" fmla="*/ 45 h 61"/>
                <a:gd name="T36" fmla="*/ 1 w 56"/>
                <a:gd name="T37" fmla="*/ 39 h 61"/>
                <a:gd name="T38" fmla="*/ 4 w 56"/>
                <a:gd name="T39" fmla="*/ 34 h 61"/>
                <a:gd name="T40" fmla="*/ 26 w 56"/>
                <a:gd name="T41" fmla="*/ 6 h 61"/>
                <a:gd name="T42" fmla="*/ 26 w 56"/>
                <a:gd name="T43" fmla="*/ 6 h 61"/>
                <a:gd name="T44" fmla="*/ 31 w 56"/>
                <a:gd name="T45" fmla="*/ 1 h 61"/>
                <a:gd name="T46" fmla="*/ 38 w 56"/>
                <a:gd name="T47" fmla="*/ 0 h 61"/>
                <a:gd name="T48" fmla="*/ 45 w 56"/>
                <a:gd name="T49" fmla="*/ 0 h 61"/>
                <a:gd name="T50" fmla="*/ 50 w 56"/>
                <a:gd name="T51" fmla="*/ 4 h 61"/>
                <a:gd name="T52" fmla="*/ 50 w 56"/>
                <a:gd name="T53" fmla="*/ 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 h="61">
                  <a:moveTo>
                    <a:pt x="50" y="4"/>
                  </a:moveTo>
                  <a:lnTo>
                    <a:pt x="50" y="4"/>
                  </a:lnTo>
                  <a:lnTo>
                    <a:pt x="55" y="9"/>
                  </a:lnTo>
                  <a:lnTo>
                    <a:pt x="56" y="15"/>
                  </a:lnTo>
                  <a:lnTo>
                    <a:pt x="56" y="21"/>
                  </a:lnTo>
                  <a:lnTo>
                    <a:pt x="53" y="27"/>
                  </a:lnTo>
                  <a:lnTo>
                    <a:pt x="30" y="55"/>
                  </a:lnTo>
                  <a:lnTo>
                    <a:pt x="30" y="55"/>
                  </a:lnTo>
                  <a:lnTo>
                    <a:pt x="25" y="60"/>
                  </a:lnTo>
                  <a:lnTo>
                    <a:pt x="19" y="61"/>
                  </a:lnTo>
                  <a:lnTo>
                    <a:pt x="12" y="61"/>
                  </a:lnTo>
                  <a:lnTo>
                    <a:pt x="6" y="57"/>
                  </a:lnTo>
                  <a:lnTo>
                    <a:pt x="6" y="57"/>
                  </a:lnTo>
                  <a:lnTo>
                    <a:pt x="4" y="55"/>
                  </a:lnTo>
                  <a:lnTo>
                    <a:pt x="1" y="52"/>
                  </a:lnTo>
                  <a:lnTo>
                    <a:pt x="0" y="49"/>
                  </a:lnTo>
                  <a:lnTo>
                    <a:pt x="0" y="45"/>
                  </a:lnTo>
                  <a:lnTo>
                    <a:pt x="0" y="45"/>
                  </a:lnTo>
                  <a:lnTo>
                    <a:pt x="1" y="39"/>
                  </a:lnTo>
                  <a:lnTo>
                    <a:pt x="4" y="34"/>
                  </a:lnTo>
                  <a:lnTo>
                    <a:pt x="26" y="6"/>
                  </a:lnTo>
                  <a:lnTo>
                    <a:pt x="26" y="6"/>
                  </a:lnTo>
                  <a:lnTo>
                    <a:pt x="31" y="1"/>
                  </a:lnTo>
                  <a:lnTo>
                    <a:pt x="38" y="0"/>
                  </a:lnTo>
                  <a:lnTo>
                    <a:pt x="45" y="0"/>
                  </a:lnTo>
                  <a:lnTo>
                    <a:pt x="50" y="4"/>
                  </a:lnTo>
                  <a:lnTo>
                    <a:pt x="50"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85000"/>
                    <a:lumOff val="15000"/>
                  </a:schemeClr>
                </a:solidFill>
              </a:endParaRPr>
            </a:p>
          </p:txBody>
        </p:sp>
      </p:grpSp>
      <p:sp>
        <p:nvSpPr>
          <p:cNvPr id="23" name="文本框 8"/>
          <p:cNvSpPr txBox="1"/>
          <p:nvPr/>
        </p:nvSpPr>
        <p:spPr>
          <a:xfrm>
            <a:off x="611312" y="4319072"/>
            <a:ext cx="3299055" cy="6675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pPr>
            <a:r>
              <a:rPr lang="en-US" dirty="0"/>
              <a:t>incorrectly processed words</a:t>
            </a:r>
          </a:p>
          <a:p>
            <a:pPr algn="r">
              <a:lnSpc>
                <a:spcPct val="130000"/>
              </a:lnSpc>
            </a:pPr>
            <a:endParaRPr lang="zh-CN" altLang="en-US" sz="1200"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24" name="矩形 23"/>
          <p:cNvSpPr/>
          <p:nvPr/>
        </p:nvSpPr>
        <p:spPr>
          <a:xfrm>
            <a:off x="765018" y="3817096"/>
            <a:ext cx="2944910" cy="523220"/>
          </a:xfrm>
          <a:prstGeom prst="rect">
            <a:avLst/>
          </a:prstGeom>
        </p:spPr>
        <p:txBody>
          <a:bodyPr wrap="none">
            <a:spAutoFit/>
          </a:bodyPr>
          <a:lstStyle/>
          <a:p>
            <a:pPr algn="r"/>
            <a:r>
              <a:rPr lang="en-US" altLang="zh-CN" sz="2800" b="1" dirty="0">
                <a:solidFill>
                  <a:schemeClr val="tx1">
                    <a:lumMod val="85000"/>
                    <a:lumOff val="15000"/>
                  </a:schemeClr>
                </a:solidFill>
              </a:rPr>
              <a:t>Error Detection</a:t>
            </a:r>
          </a:p>
        </p:txBody>
      </p:sp>
      <p:sp>
        <p:nvSpPr>
          <p:cNvPr id="25" name="文本框 8"/>
          <p:cNvSpPr txBox="1"/>
          <p:nvPr/>
        </p:nvSpPr>
        <p:spPr>
          <a:xfrm>
            <a:off x="8524513" y="4266653"/>
            <a:ext cx="3008725" cy="41735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dirty="0"/>
              <a:t>valid dictionary word</a:t>
            </a:r>
            <a:endParaRPr lang="zh-CN" altLang="en-US" dirty="0"/>
          </a:p>
        </p:txBody>
      </p:sp>
      <p:sp>
        <p:nvSpPr>
          <p:cNvPr id="26" name="矩形 25"/>
          <p:cNvSpPr/>
          <p:nvPr/>
        </p:nvSpPr>
        <p:spPr>
          <a:xfrm>
            <a:off x="8524514" y="3766944"/>
            <a:ext cx="3085845" cy="523220"/>
          </a:xfrm>
          <a:prstGeom prst="rect">
            <a:avLst/>
          </a:prstGeom>
        </p:spPr>
        <p:txBody>
          <a:bodyPr wrap="none">
            <a:spAutoFit/>
          </a:bodyPr>
          <a:lstStyle/>
          <a:p>
            <a:r>
              <a:rPr lang="en-US" altLang="zh-CN" sz="2800" b="1" dirty="0">
                <a:solidFill>
                  <a:schemeClr val="tx1">
                    <a:lumMod val="85000"/>
                    <a:lumOff val="15000"/>
                  </a:schemeClr>
                </a:solidFill>
              </a:rPr>
              <a:t>Error Correction</a:t>
            </a:r>
          </a:p>
        </p:txBody>
      </p:sp>
    </p:spTree>
    <p:extLst>
      <p:ext uri="{BB962C8B-B14F-4D97-AF65-F5344CB8AC3E}">
        <p14:creationId xmlns:p14="http://schemas.microsoft.com/office/powerpoint/2010/main" val="1012502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1</a:t>
            </a:r>
            <a:endParaRPr kumimoji="1" lang="zh-CN" altLang="en-US" dirty="0"/>
          </a:p>
        </p:txBody>
      </p:sp>
      <p:sp>
        <p:nvSpPr>
          <p:cNvPr id="3" name="文本占位符 2"/>
          <p:cNvSpPr>
            <a:spLocks noGrp="1"/>
          </p:cNvSpPr>
          <p:nvPr>
            <p:ph type="body" sz="quarter" idx="12"/>
          </p:nvPr>
        </p:nvSpPr>
        <p:spPr/>
        <p:txBody>
          <a:bodyPr/>
          <a:lstStyle/>
          <a:p>
            <a:r>
              <a:rPr kumimoji="1" lang="en-US" altLang="zh-CN" dirty="0"/>
              <a:t>Error Detection</a:t>
            </a:r>
            <a:endParaRPr kumimoji="1" lang="zh-CN" altLang="en-US" dirty="0"/>
          </a:p>
        </p:txBody>
      </p:sp>
      <p:sp>
        <p:nvSpPr>
          <p:cNvPr id="4" name="文本占位符 3"/>
          <p:cNvSpPr>
            <a:spLocks noGrp="1"/>
          </p:cNvSpPr>
          <p:nvPr>
            <p:ph type="body" sz="quarter" idx="13"/>
          </p:nvPr>
        </p:nvSpPr>
        <p:spPr/>
        <p:txBody>
          <a:bodyPr/>
          <a:lstStyle/>
          <a:p>
            <a:r>
              <a:rPr kumimoji="1" lang="en-US" altLang="zh-CN" dirty="0"/>
              <a:t>D1: Rule-based Techniques</a:t>
            </a:r>
            <a:endParaRPr kumimoji="1" lang="zh-CN" altLang="en-US" dirty="0"/>
          </a:p>
        </p:txBody>
      </p:sp>
    </p:spTree>
    <p:extLst>
      <p:ext uri="{BB962C8B-B14F-4D97-AF65-F5344CB8AC3E}">
        <p14:creationId xmlns:p14="http://schemas.microsoft.com/office/powerpoint/2010/main" val="13517973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1</a:t>
            </a:r>
            <a:endParaRPr kumimoji="1" lang="zh-CN" altLang="en-US" dirty="0"/>
          </a:p>
        </p:txBody>
      </p:sp>
      <p:sp>
        <p:nvSpPr>
          <p:cNvPr id="3" name="文本占位符 2"/>
          <p:cNvSpPr>
            <a:spLocks noGrp="1"/>
          </p:cNvSpPr>
          <p:nvPr>
            <p:ph type="body" sz="quarter" idx="12"/>
          </p:nvPr>
        </p:nvSpPr>
        <p:spPr/>
        <p:txBody>
          <a:bodyPr/>
          <a:lstStyle/>
          <a:p>
            <a:r>
              <a:rPr kumimoji="1" lang="en-US" altLang="zh-CN" dirty="0"/>
              <a:t>Error Detection</a:t>
            </a:r>
            <a:endParaRPr kumimoji="1" lang="zh-CN" altLang="en-US" dirty="0"/>
          </a:p>
        </p:txBody>
      </p:sp>
      <p:sp>
        <p:nvSpPr>
          <p:cNvPr id="4" name="文本占位符 3"/>
          <p:cNvSpPr>
            <a:spLocks noGrp="1"/>
          </p:cNvSpPr>
          <p:nvPr>
            <p:ph type="body" sz="quarter" idx="13"/>
          </p:nvPr>
        </p:nvSpPr>
        <p:spPr>
          <a:xfrm>
            <a:off x="1397768" y="765330"/>
            <a:ext cx="3159122" cy="350785"/>
          </a:xfrm>
        </p:spPr>
        <p:txBody>
          <a:bodyPr/>
          <a:lstStyle/>
          <a:p>
            <a:r>
              <a:rPr lang="en-US" altLang="zh-CN" dirty="0"/>
              <a:t>Rule-based Techniques</a:t>
            </a:r>
            <a:endParaRPr lang="zh-CN" altLang="en-US" dirty="0"/>
          </a:p>
        </p:txBody>
      </p:sp>
      <p:pic>
        <p:nvPicPr>
          <p:cNvPr id="50" name="图片 49"/>
          <p:cNvPicPr>
            <a:picLocks noChangeAspect="1"/>
          </p:cNvPicPr>
          <p:nvPr/>
        </p:nvPicPr>
        <p:blipFill rotWithShape="1">
          <a:blip r:embed="rId3">
            <a:extLst>
              <a:ext uri="{28A0092B-C50C-407E-A947-70E740481C1C}">
                <a14:useLocalDpi xmlns:a14="http://schemas.microsoft.com/office/drawing/2010/main" val="0"/>
              </a:ext>
            </a:extLst>
          </a:blip>
          <a:srcRect l="10972"/>
          <a:stretch/>
        </p:blipFill>
        <p:spPr>
          <a:xfrm>
            <a:off x="0" y="1592558"/>
            <a:ext cx="4985032" cy="2799706"/>
          </a:xfrm>
          <a:prstGeom prst="rect">
            <a:avLst/>
          </a:prstGeom>
        </p:spPr>
      </p:pic>
      <p:sp>
        <p:nvSpPr>
          <p:cNvPr id="52" name="文本框 8"/>
          <p:cNvSpPr txBox="1"/>
          <p:nvPr/>
        </p:nvSpPr>
        <p:spPr>
          <a:xfrm>
            <a:off x="5993178" y="631728"/>
            <a:ext cx="4294441"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err="1">
                <a:solidFill>
                  <a:schemeClr val="tx1">
                    <a:lumMod val="85000"/>
                    <a:lumOff val="15000"/>
                  </a:schemeClr>
                </a:solidFill>
              </a:rPr>
              <a:t>iiiiiiiiiiiiiiiiiiiiiiiiiiiii</a:t>
            </a:r>
            <a:r>
              <a:rPr lang="en-US" altLang="zh-CN" sz="1200" dirty="0">
                <a:solidFill>
                  <a:schemeClr val="tx1">
                    <a:lumMod val="85000"/>
                    <a:lumOff val="15000"/>
                  </a:schemeClr>
                </a:solidFill>
              </a:rPr>
              <a:t>…….</a:t>
            </a:r>
          </a:p>
        </p:txBody>
      </p:sp>
      <p:sp>
        <p:nvSpPr>
          <p:cNvPr id="55" name="文本框 8"/>
          <p:cNvSpPr txBox="1"/>
          <p:nvPr/>
        </p:nvSpPr>
        <p:spPr>
          <a:xfrm>
            <a:off x="5996801" y="1317795"/>
            <a:ext cx="4294441"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a:solidFill>
                  <a:schemeClr val="tx1">
                    <a:lumMod val="85000"/>
                    <a:lumOff val="15000"/>
                  </a:schemeClr>
                </a:solidFill>
              </a:rPr>
              <a:t>?????</a:t>
            </a:r>
            <a:r>
              <a:rPr lang="en-US" altLang="zh-CN" sz="1200" dirty="0" err="1">
                <a:solidFill>
                  <a:schemeClr val="tx1">
                    <a:lumMod val="85000"/>
                    <a:lumOff val="15000"/>
                  </a:schemeClr>
                </a:solidFill>
              </a:rPr>
              <a:t>abcd</a:t>
            </a:r>
            <a:endParaRPr lang="en-US" altLang="zh-CN" sz="1200" dirty="0">
              <a:solidFill>
                <a:schemeClr val="tx1">
                  <a:lumMod val="85000"/>
                  <a:lumOff val="15000"/>
                </a:schemeClr>
              </a:solidFill>
            </a:endParaRPr>
          </a:p>
        </p:txBody>
      </p:sp>
      <p:sp>
        <p:nvSpPr>
          <p:cNvPr id="58" name="文本框 57"/>
          <p:cNvSpPr txBox="1"/>
          <p:nvPr/>
        </p:nvSpPr>
        <p:spPr>
          <a:xfrm>
            <a:off x="6015244" y="1891395"/>
            <a:ext cx="4294441"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a:solidFill>
                  <a:schemeClr val="tx1">
                    <a:lumMod val="85000"/>
                    <a:lumOff val="15000"/>
                  </a:schemeClr>
                </a:solidFill>
              </a:rPr>
              <a:t>xx7777@$@Columbia.edu</a:t>
            </a:r>
          </a:p>
        </p:txBody>
      </p:sp>
      <p:sp>
        <p:nvSpPr>
          <p:cNvPr id="61" name="文本框 8"/>
          <p:cNvSpPr txBox="1"/>
          <p:nvPr/>
        </p:nvSpPr>
        <p:spPr>
          <a:xfrm>
            <a:off x="5999206" y="2511171"/>
            <a:ext cx="4294441"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err="1">
                <a:solidFill>
                  <a:schemeClr val="tx1">
                    <a:lumMod val="85000"/>
                    <a:lumOff val="15000"/>
                  </a:schemeClr>
                </a:solidFill>
              </a:rPr>
              <a:t>aaaaBCDEF</a:t>
            </a:r>
            <a:endParaRPr lang="en-US" altLang="zh-CN" sz="1200" dirty="0">
              <a:solidFill>
                <a:schemeClr val="tx1">
                  <a:lumMod val="85000"/>
                  <a:lumOff val="15000"/>
                </a:schemeClr>
              </a:solidFill>
            </a:endParaRPr>
          </a:p>
        </p:txBody>
      </p:sp>
      <p:grpSp>
        <p:nvGrpSpPr>
          <p:cNvPr id="32" name="组合 57">
            <a:extLst>
              <a:ext uri="{FF2B5EF4-FFF2-40B4-BE49-F238E27FC236}">
                <a16:creationId xmlns:a16="http://schemas.microsoft.com/office/drawing/2014/main" id="{0D229C6D-12DE-4473-B300-C8B8640E8684}"/>
              </a:ext>
            </a:extLst>
          </p:cNvPr>
          <p:cNvGrpSpPr/>
          <p:nvPr/>
        </p:nvGrpSpPr>
        <p:grpSpPr>
          <a:xfrm>
            <a:off x="5237288" y="561383"/>
            <a:ext cx="498362" cy="462392"/>
            <a:chOff x="6271570" y="1647076"/>
            <a:chExt cx="707134" cy="707134"/>
          </a:xfrm>
        </p:grpSpPr>
        <p:sp>
          <p:nvSpPr>
            <p:cNvPr id="33" name="椭圆 66">
              <a:extLst>
                <a:ext uri="{FF2B5EF4-FFF2-40B4-BE49-F238E27FC236}">
                  <a16:creationId xmlns:a16="http://schemas.microsoft.com/office/drawing/2014/main" id="{FB313F18-B13D-44CC-B698-1A7484E37F48}"/>
                </a:ext>
              </a:extLst>
            </p:cNvPr>
            <p:cNvSpPr/>
            <p:nvPr/>
          </p:nvSpPr>
          <p:spPr>
            <a:xfrm>
              <a:off x="6271570" y="1647076"/>
              <a:ext cx="707134" cy="707134"/>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1">
                    <a:lumMod val="85000"/>
                    <a:lumOff val="15000"/>
                  </a:schemeClr>
                </a:solidFill>
              </a:endParaRPr>
            </a:p>
          </p:txBody>
        </p:sp>
        <p:sp>
          <p:nvSpPr>
            <p:cNvPr id="34" name="Freeform 217">
              <a:extLst>
                <a:ext uri="{FF2B5EF4-FFF2-40B4-BE49-F238E27FC236}">
                  <a16:creationId xmlns:a16="http://schemas.microsoft.com/office/drawing/2014/main" id="{9F6C13B7-C6DD-453A-B5E6-EC8644041AFE}"/>
                </a:ext>
              </a:extLst>
            </p:cNvPr>
            <p:cNvSpPr>
              <a:spLocks noChangeAspect="1" noEditPoints="1"/>
            </p:cNvSpPr>
            <p:nvPr/>
          </p:nvSpPr>
          <p:spPr bwMode="auto">
            <a:xfrm>
              <a:off x="6421293" y="1777532"/>
              <a:ext cx="420069" cy="42679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endParaRPr>
            </a:p>
          </p:txBody>
        </p:sp>
      </p:grpSp>
      <p:grpSp>
        <p:nvGrpSpPr>
          <p:cNvPr id="44" name="组合 57">
            <a:extLst>
              <a:ext uri="{FF2B5EF4-FFF2-40B4-BE49-F238E27FC236}">
                <a16:creationId xmlns:a16="http://schemas.microsoft.com/office/drawing/2014/main" id="{B733A2D6-89BC-429E-9955-292BC0C9B9D8}"/>
              </a:ext>
            </a:extLst>
          </p:cNvPr>
          <p:cNvGrpSpPr/>
          <p:nvPr/>
        </p:nvGrpSpPr>
        <p:grpSpPr>
          <a:xfrm>
            <a:off x="5240912" y="1182783"/>
            <a:ext cx="498362" cy="462392"/>
            <a:chOff x="6271570" y="1647076"/>
            <a:chExt cx="707134" cy="707134"/>
          </a:xfrm>
        </p:grpSpPr>
        <p:sp>
          <p:nvSpPr>
            <p:cNvPr id="45" name="椭圆 66">
              <a:extLst>
                <a:ext uri="{FF2B5EF4-FFF2-40B4-BE49-F238E27FC236}">
                  <a16:creationId xmlns:a16="http://schemas.microsoft.com/office/drawing/2014/main" id="{606B2856-A4C1-496F-AFE3-E7B5748738D2}"/>
                </a:ext>
              </a:extLst>
            </p:cNvPr>
            <p:cNvSpPr/>
            <p:nvPr/>
          </p:nvSpPr>
          <p:spPr>
            <a:xfrm>
              <a:off x="6271570" y="1647076"/>
              <a:ext cx="707134" cy="707134"/>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1">
                    <a:lumMod val="85000"/>
                    <a:lumOff val="15000"/>
                  </a:schemeClr>
                </a:solidFill>
              </a:endParaRPr>
            </a:p>
          </p:txBody>
        </p:sp>
        <p:sp>
          <p:nvSpPr>
            <p:cNvPr id="46" name="Freeform 217">
              <a:extLst>
                <a:ext uri="{FF2B5EF4-FFF2-40B4-BE49-F238E27FC236}">
                  <a16:creationId xmlns:a16="http://schemas.microsoft.com/office/drawing/2014/main" id="{55FEB401-B43D-4A75-BAA7-59D4FF1EDB63}"/>
                </a:ext>
              </a:extLst>
            </p:cNvPr>
            <p:cNvSpPr>
              <a:spLocks noChangeAspect="1" noEditPoints="1"/>
            </p:cNvSpPr>
            <p:nvPr/>
          </p:nvSpPr>
          <p:spPr bwMode="auto">
            <a:xfrm>
              <a:off x="6421293" y="1777532"/>
              <a:ext cx="420069" cy="42679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endParaRPr>
            </a:p>
          </p:txBody>
        </p:sp>
      </p:grpSp>
      <p:grpSp>
        <p:nvGrpSpPr>
          <p:cNvPr id="47" name="组合 57">
            <a:extLst>
              <a:ext uri="{FF2B5EF4-FFF2-40B4-BE49-F238E27FC236}">
                <a16:creationId xmlns:a16="http://schemas.microsoft.com/office/drawing/2014/main" id="{5C14DE37-B285-4EB6-8078-36927F833AB1}"/>
              </a:ext>
            </a:extLst>
          </p:cNvPr>
          <p:cNvGrpSpPr/>
          <p:nvPr/>
        </p:nvGrpSpPr>
        <p:grpSpPr>
          <a:xfrm>
            <a:off x="5256638" y="1828618"/>
            <a:ext cx="498362" cy="462392"/>
            <a:chOff x="6271570" y="1647076"/>
            <a:chExt cx="707134" cy="707134"/>
          </a:xfrm>
        </p:grpSpPr>
        <p:sp>
          <p:nvSpPr>
            <p:cNvPr id="48" name="椭圆 66">
              <a:extLst>
                <a:ext uri="{FF2B5EF4-FFF2-40B4-BE49-F238E27FC236}">
                  <a16:creationId xmlns:a16="http://schemas.microsoft.com/office/drawing/2014/main" id="{CB35259A-285E-4E3A-8FDF-0E3F19F3B716}"/>
                </a:ext>
              </a:extLst>
            </p:cNvPr>
            <p:cNvSpPr/>
            <p:nvPr/>
          </p:nvSpPr>
          <p:spPr>
            <a:xfrm>
              <a:off x="6271570" y="1647076"/>
              <a:ext cx="707134" cy="707134"/>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1">
                    <a:lumMod val="85000"/>
                    <a:lumOff val="15000"/>
                  </a:schemeClr>
                </a:solidFill>
              </a:endParaRPr>
            </a:p>
          </p:txBody>
        </p:sp>
        <p:sp>
          <p:nvSpPr>
            <p:cNvPr id="49" name="Freeform 217">
              <a:extLst>
                <a:ext uri="{FF2B5EF4-FFF2-40B4-BE49-F238E27FC236}">
                  <a16:creationId xmlns:a16="http://schemas.microsoft.com/office/drawing/2014/main" id="{47BA60E5-E52C-4E85-ABD8-FDA80AE9F606}"/>
                </a:ext>
              </a:extLst>
            </p:cNvPr>
            <p:cNvSpPr>
              <a:spLocks noChangeAspect="1" noEditPoints="1"/>
            </p:cNvSpPr>
            <p:nvPr/>
          </p:nvSpPr>
          <p:spPr bwMode="auto">
            <a:xfrm>
              <a:off x="6421293" y="1777532"/>
              <a:ext cx="420069" cy="42679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endParaRPr>
            </a:p>
          </p:txBody>
        </p:sp>
      </p:grpSp>
      <p:grpSp>
        <p:nvGrpSpPr>
          <p:cNvPr id="51" name="组合 57">
            <a:extLst>
              <a:ext uri="{FF2B5EF4-FFF2-40B4-BE49-F238E27FC236}">
                <a16:creationId xmlns:a16="http://schemas.microsoft.com/office/drawing/2014/main" id="{D7DB8449-380D-4902-9C1D-11C841CB80DD}"/>
              </a:ext>
            </a:extLst>
          </p:cNvPr>
          <p:cNvGrpSpPr/>
          <p:nvPr/>
        </p:nvGrpSpPr>
        <p:grpSpPr>
          <a:xfrm>
            <a:off x="5243316" y="2434559"/>
            <a:ext cx="498362" cy="462392"/>
            <a:chOff x="6271570" y="1647076"/>
            <a:chExt cx="707134" cy="707134"/>
          </a:xfrm>
        </p:grpSpPr>
        <p:sp>
          <p:nvSpPr>
            <p:cNvPr id="54" name="椭圆 66">
              <a:extLst>
                <a:ext uri="{FF2B5EF4-FFF2-40B4-BE49-F238E27FC236}">
                  <a16:creationId xmlns:a16="http://schemas.microsoft.com/office/drawing/2014/main" id="{E1647029-4025-4A48-B431-005541C4D998}"/>
                </a:ext>
              </a:extLst>
            </p:cNvPr>
            <p:cNvSpPr/>
            <p:nvPr/>
          </p:nvSpPr>
          <p:spPr>
            <a:xfrm>
              <a:off x="6271570" y="1647076"/>
              <a:ext cx="707134" cy="707134"/>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1">
                    <a:lumMod val="85000"/>
                    <a:lumOff val="15000"/>
                  </a:schemeClr>
                </a:solidFill>
              </a:endParaRPr>
            </a:p>
          </p:txBody>
        </p:sp>
        <p:sp>
          <p:nvSpPr>
            <p:cNvPr id="57" name="Freeform 217">
              <a:extLst>
                <a:ext uri="{FF2B5EF4-FFF2-40B4-BE49-F238E27FC236}">
                  <a16:creationId xmlns:a16="http://schemas.microsoft.com/office/drawing/2014/main" id="{CBB7311F-D0BC-43C0-B20A-40421D73E7B0}"/>
                </a:ext>
              </a:extLst>
            </p:cNvPr>
            <p:cNvSpPr>
              <a:spLocks noChangeAspect="1" noEditPoints="1"/>
            </p:cNvSpPr>
            <p:nvPr/>
          </p:nvSpPr>
          <p:spPr bwMode="auto">
            <a:xfrm>
              <a:off x="6421293" y="1777532"/>
              <a:ext cx="420069" cy="42679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endParaRPr>
            </a:p>
          </p:txBody>
        </p:sp>
      </p:grpSp>
      <p:grpSp>
        <p:nvGrpSpPr>
          <p:cNvPr id="60" name="组合 57">
            <a:extLst>
              <a:ext uri="{FF2B5EF4-FFF2-40B4-BE49-F238E27FC236}">
                <a16:creationId xmlns:a16="http://schemas.microsoft.com/office/drawing/2014/main" id="{9330EFE3-E288-4DE4-B5A9-EB9DFB77C698}"/>
              </a:ext>
            </a:extLst>
          </p:cNvPr>
          <p:cNvGrpSpPr/>
          <p:nvPr/>
        </p:nvGrpSpPr>
        <p:grpSpPr>
          <a:xfrm>
            <a:off x="5256638" y="3101338"/>
            <a:ext cx="498362" cy="462392"/>
            <a:chOff x="6271570" y="1647076"/>
            <a:chExt cx="707134" cy="707134"/>
          </a:xfrm>
        </p:grpSpPr>
        <p:sp>
          <p:nvSpPr>
            <p:cNvPr id="78" name="椭圆 66">
              <a:extLst>
                <a:ext uri="{FF2B5EF4-FFF2-40B4-BE49-F238E27FC236}">
                  <a16:creationId xmlns:a16="http://schemas.microsoft.com/office/drawing/2014/main" id="{401B1A85-C4EB-4C3A-BECA-C6845FD7312C}"/>
                </a:ext>
              </a:extLst>
            </p:cNvPr>
            <p:cNvSpPr/>
            <p:nvPr/>
          </p:nvSpPr>
          <p:spPr>
            <a:xfrm>
              <a:off x="6271570" y="1647076"/>
              <a:ext cx="707134" cy="707134"/>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1">
                    <a:lumMod val="85000"/>
                    <a:lumOff val="15000"/>
                  </a:schemeClr>
                </a:solidFill>
              </a:endParaRPr>
            </a:p>
          </p:txBody>
        </p:sp>
        <p:sp>
          <p:nvSpPr>
            <p:cNvPr id="79" name="Freeform 217">
              <a:extLst>
                <a:ext uri="{FF2B5EF4-FFF2-40B4-BE49-F238E27FC236}">
                  <a16:creationId xmlns:a16="http://schemas.microsoft.com/office/drawing/2014/main" id="{CB4B1BE2-07A2-4308-85E4-D612C567E5B2}"/>
                </a:ext>
              </a:extLst>
            </p:cNvPr>
            <p:cNvSpPr>
              <a:spLocks noChangeAspect="1" noEditPoints="1"/>
            </p:cNvSpPr>
            <p:nvPr/>
          </p:nvSpPr>
          <p:spPr bwMode="auto">
            <a:xfrm>
              <a:off x="6421293" y="1777532"/>
              <a:ext cx="420069" cy="42679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endParaRPr>
            </a:p>
          </p:txBody>
        </p:sp>
      </p:grpSp>
      <p:grpSp>
        <p:nvGrpSpPr>
          <p:cNvPr id="80" name="组合 57">
            <a:extLst>
              <a:ext uri="{FF2B5EF4-FFF2-40B4-BE49-F238E27FC236}">
                <a16:creationId xmlns:a16="http://schemas.microsoft.com/office/drawing/2014/main" id="{B1D47C0D-3613-49D8-8A56-9D0825B97EAB}"/>
              </a:ext>
            </a:extLst>
          </p:cNvPr>
          <p:cNvGrpSpPr/>
          <p:nvPr/>
        </p:nvGrpSpPr>
        <p:grpSpPr>
          <a:xfrm>
            <a:off x="5256638" y="3795188"/>
            <a:ext cx="498362" cy="462392"/>
            <a:chOff x="6271570" y="1647076"/>
            <a:chExt cx="707134" cy="707134"/>
          </a:xfrm>
        </p:grpSpPr>
        <p:sp>
          <p:nvSpPr>
            <p:cNvPr id="81" name="椭圆 66">
              <a:extLst>
                <a:ext uri="{FF2B5EF4-FFF2-40B4-BE49-F238E27FC236}">
                  <a16:creationId xmlns:a16="http://schemas.microsoft.com/office/drawing/2014/main" id="{19E2B14D-B32E-476C-8F2D-E0AB985D92F7}"/>
                </a:ext>
              </a:extLst>
            </p:cNvPr>
            <p:cNvSpPr/>
            <p:nvPr/>
          </p:nvSpPr>
          <p:spPr>
            <a:xfrm>
              <a:off x="6271570" y="1647076"/>
              <a:ext cx="707134" cy="707134"/>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1">
                    <a:lumMod val="85000"/>
                    <a:lumOff val="15000"/>
                  </a:schemeClr>
                </a:solidFill>
              </a:endParaRPr>
            </a:p>
          </p:txBody>
        </p:sp>
        <p:sp>
          <p:nvSpPr>
            <p:cNvPr id="82" name="Freeform 217">
              <a:extLst>
                <a:ext uri="{FF2B5EF4-FFF2-40B4-BE49-F238E27FC236}">
                  <a16:creationId xmlns:a16="http://schemas.microsoft.com/office/drawing/2014/main" id="{D1698AEC-F8AA-49E1-B365-3C52686D739E}"/>
                </a:ext>
              </a:extLst>
            </p:cNvPr>
            <p:cNvSpPr>
              <a:spLocks noChangeAspect="1" noEditPoints="1"/>
            </p:cNvSpPr>
            <p:nvPr/>
          </p:nvSpPr>
          <p:spPr bwMode="auto">
            <a:xfrm>
              <a:off x="6421293" y="1777532"/>
              <a:ext cx="420069" cy="42679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endParaRPr>
            </a:p>
          </p:txBody>
        </p:sp>
      </p:grpSp>
      <p:grpSp>
        <p:nvGrpSpPr>
          <p:cNvPr id="83" name="组合 57">
            <a:extLst>
              <a:ext uri="{FF2B5EF4-FFF2-40B4-BE49-F238E27FC236}">
                <a16:creationId xmlns:a16="http://schemas.microsoft.com/office/drawing/2014/main" id="{C9B48FDA-1E5C-4D22-A464-866CE2E69D09}"/>
              </a:ext>
            </a:extLst>
          </p:cNvPr>
          <p:cNvGrpSpPr/>
          <p:nvPr/>
        </p:nvGrpSpPr>
        <p:grpSpPr>
          <a:xfrm>
            <a:off x="5247913" y="5234006"/>
            <a:ext cx="498362" cy="462392"/>
            <a:chOff x="6271570" y="1647076"/>
            <a:chExt cx="707134" cy="707134"/>
          </a:xfrm>
        </p:grpSpPr>
        <p:sp>
          <p:nvSpPr>
            <p:cNvPr id="84" name="椭圆 66">
              <a:extLst>
                <a:ext uri="{FF2B5EF4-FFF2-40B4-BE49-F238E27FC236}">
                  <a16:creationId xmlns:a16="http://schemas.microsoft.com/office/drawing/2014/main" id="{098DC880-A90B-4800-BC49-565CB6CF03CF}"/>
                </a:ext>
              </a:extLst>
            </p:cNvPr>
            <p:cNvSpPr/>
            <p:nvPr/>
          </p:nvSpPr>
          <p:spPr>
            <a:xfrm>
              <a:off x="6271570" y="1647076"/>
              <a:ext cx="707134" cy="707134"/>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1">
                    <a:lumMod val="85000"/>
                    <a:lumOff val="15000"/>
                  </a:schemeClr>
                </a:solidFill>
              </a:endParaRPr>
            </a:p>
          </p:txBody>
        </p:sp>
        <p:sp>
          <p:nvSpPr>
            <p:cNvPr id="85" name="Freeform 217">
              <a:extLst>
                <a:ext uri="{FF2B5EF4-FFF2-40B4-BE49-F238E27FC236}">
                  <a16:creationId xmlns:a16="http://schemas.microsoft.com/office/drawing/2014/main" id="{46D508D5-F947-4627-A1DE-563942023ACB}"/>
                </a:ext>
              </a:extLst>
            </p:cNvPr>
            <p:cNvSpPr>
              <a:spLocks noChangeAspect="1" noEditPoints="1"/>
            </p:cNvSpPr>
            <p:nvPr/>
          </p:nvSpPr>
          <p:spPr bwMode="auto">
            <a:xfrm>
              <a:off x="6421293" y="1777532"/>
              <a:ext cx="420069" cy="42679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endParaRPr>
            </a:p>
          </p:txBody>
        </p:sp>
      </p:grpSp>
      <p:grpSp>
        <p:nvGrpSpPr>
          <p:cNvPr id="86" name="组合 57">
            <a:extLst>
              <a:ext uri="{FF2B5EF4-FFF2-40B4-BE49-F238E27FC236}">
                <a16:creationId xmlns:a16="http://schemas.microsoft.com/office/drawing/2014/main" id="{8370BDF7-5473-48B3-AE89-4C2A1B8C796E}"/>
              </a:ext>
            </a:extLst>
          </p:cNvPr>
          <p:cNvGrpSpPr/>
          <p:nvPr/>
        </p:nvGrpSpPr>
        <p:grpSpPr>
          <a:xfrm>
            <a:off x="5247913" y="4514597"/>
            <a:ext cx="498362" cy="462392"/>
            <a:chOff x="6271570" y="1647076"/>
            <a:chExt cx="707134" cy="707134"/>
          </a:xfrm>
        </p:grpSpPr>
        <p:sp>
          <p:nvSpPr>
            <p:cNvPr id="87" name="椭圆 66">
              <a:extLst>
                <a:ext uri="{FF2B5EF4-FFF2-40B4-BE49-F238E27FC236}">
                  <a16:creationId xmlns:a16="http://schemas.microsoft.com/office/drawing/2014/main" id="{CBF1C655-6B6C-4BB7-B02A-BBE23511CD64}"/>
                </a:ext>
              </a:extLst>
            </p:cNvPr>
            <p:cNvSpPr/>
            <p:nvPr/>
          </p:nvSpPr>
          <p:spPr>
            <a:xfrm>
              <a:off x="6271570" y="1647076"/>
              <a:ext cx="707134" cy="707134"/>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tx1">
                    <a:lumMod val="85000"/>
                    <a:lumOff val="15000"/>
                  </a:schemeClr>
                </a:solidFill>
              </a:endParaRPr>
            </a:p>
          </p:txBody>
        </p:sp>
        <p:sp>
          <p:nvSpPr>
            <p:cNvPr id="88" name="Freeform 217">
              <a:extLst>
                <a:ext uri="{FF2B5EF4-FFF2-40B4-BE49-F238E27FC236}">
                  <a16:creationId xmlns:a16="http://schemas.microsoft.com/office/drawing/2014/main" id="{6B722ABA-1BE6-4318-B9FC-F52A01B73902}"/>
                </a:ext>
              </a:extLst>
            </p:cNvPr>
            <p:cNvSpPr>
              <a:spLocks noChangeAspect="1" noEditPoints="1"/>
            </p:cNvSpPr>
            <p:nvPr/>
          </p:nvSpPr>
          <p:spPr bwMode="auto">
            <a:xfrm>
              <a:off x="6421293" y="1777532"/>
              <a:ext cx="420069" cy="426790"/>
            </a:xfrm>
            <a:custGeom>
              <a:avLst/>
              <a:gdLst>
                <a:gd name="T0" fmla="*/ 49 w 125"/>
                <a:gd name="T1" fmla="*/ 16 h 127"/>
                <a:gd name="T2" fmla="*/ 36 w 125"/>
                <a:gd name="T3" fmla="*/ 18 h 127"/>
                <a:gd name="T4" fmla="*/ 25 w 125"/>
                <a:gd name="T5" fmla="*/ 26 h 127"/>
                <a:gd name="T6" fmla="*/ 18 w 125"/>
                <a:gd name="T7" fmla="*/ 37 h 127"/>
                <a:gd name="T8" fmla="*/ 15 w 125"/>
                <a:gd name="T9" fmla="*/ 50 h 127"/>
                <a:gd name="T10" fmla="*/ 18 w 125"/>
                <a:gd name="T11" fmla="*/ 64 h 127"/>
                <a:gd name="T12" fmla="*/ 25 w 125"/>
                <a:gd name="T13" fmla="*/ 75 h 127"/>
                <a:gd name="T14" fmla="*/ 36 w 125"/>
                <a:gd name="T15" fmla="*/ 81 h 127"/>
                <a:gd name="T16" fmla="*/ 49 w 125"/>
                <a:gd name="T17" fmla="*/ 85 h 127"/>
                <a:gd name="T18" fmla="*/ 63 w 125"/>
                <a:gd name="T19" fmla="*/ 81 h 127"/>
                <a:gd name="T20" fmla="*/ 73 w 125"/>
                <a:gd name="T21" fmla="*/ 75 h 127"/>
                <a:gd name="T22" fmla="*/ 81 w 125"/>
                <a:gd name="T23" fmla="*/ 64 h 127"/>
                <a:gd name="T24" fmla="*/ 84 w 125"/>
                <a:gd name="T25" fmla="*/ 50 h 127"/>
                <a:gd name="T26" fmla="*/ 81 w 125"/>
                <a:gd name="T27" fmla="*/ 37 h 127"/>
                <a:gd name="T28" fmla="*/ 73 w 125"/>
                <a:gd name="T29" fmla="*/ 26 h 127"/>
                <a:gd name="T30" fmla="*/ 63 w 125"/>
                <a:gd name="T31" fmla="*/ 18 h 127"/>
                <a:gd name="T32" fmla="*/ 49 w 125"/>
                <a:gd name="T33" fmla="*/ 16 h 127"/>
                <a:gd name="T34" fmla="*/ 49 w 125"/>
                <a:gd name="T35" fmla="*/ 0 h 127"/>
                <a:gd name="T36" fmla="*/ 68 w 125"/>
                <a:gd name="T37" fmla="*/ 4 h 127"/>
                <a:gd name="T38" fmla="*/ 85 w 125"/>
                <a:gd name="T39" fmla="*/ 16 h 127"/>
                <a:gd name="T40" fmla="*/ 95 w 125"/>
                <a:gd name="T41" fmla="*/ 31 h 127"/>
                <a:gd name="T42" fmla="*/ 99 w 125"/>
                <a:gd name="T43" fmla="*/ 50 h 127"/>
                <a:gd name="T44" fmla="*/ 97 w 125"/>
                <a:gd name="T45" fmla="*/ 64 h 127"/>
                <a:gd name="T46" fmla="*/ 91 w 125"/>
                <a:gd name="T47" fmla="*/ 77 h 127"/>
                <a:gd name="T48" fmla="*/ 91 w 125"/>
                <a:gd name="T49" fmla="*/ 78 h 127"/>
                <a:gd name="T50" fmla="*/ 122 w 125"/>
                <a:gd name="T51" fmla="*/ 109 h 127"/>
                <a:gd name="T52" fmla="*/ 124 w 125"/>
                <a:gd name="T53" fmla="*/ 113 h 127"/>
                <a:gd name="T54" fmla="*/ 125 w 125"/>
                <a:gd name="T55" fmla="*/ 116 h 127"/>
                <a:gd name="T56" fmla="*/ 124 w 125"/>
                <a:gd name="T57" fmla="*/ 120 h 127"/>
                <a:gd name="T58" fmla="*/ 122 w 125"/>
                <a:gd name="T59" fmla="*/ 123 h 127"/>
                <a:gd name="T60" fmla="*/ 119 w 125"/>
                <a:gd name="T61" fmla="*/ 126 h 127"/>
                <a:gd name="T62" fmla="*/ 115 w 125"/>
                <a:gd name="T63" fmla="*/ 127 h 127"/>
                <a:gd name="T64" fmla="*/ 111 w 125"/>
                <a:gd name="T65" fmla="*/ 126 h 127"/>
                <a:gd name="T66" fmla="*/ 107 w 125"/>
                <a:gd name="T67" fmla="*/ 123 h 127"/>
                <a:gd name="T68" fmla="*/ 77 w 125"/>
                <a:gd name="T69" fmla="*/ 93 h 127"/>
                <a:gd name="T70" fmla="*/ 76 w 125"/>
                <a:gd name="T71" fmla="*/ 92 h 127"/>
                <a:gd name="T72" fmla="*/ 64 w 125"/>
                <a:gd name="T73" fmla="*/ 98 h 127"/>
                <a:gd name="T74" fmla="*/ 49 w 125"/>
                <a:gd name="T75" fmla="*/ 101 h 127"/>
                <a:gd name="T76" fmla="*/ 30 w 125"/>
                <a:gd name="T77" fmla="*/ 97 h 127"/>
                <a:gd name="T78" fmla="*/ 14 w 125"/>
                <a:gd name="T79" fmla="*/ 85 h 127"/>
                <a:gd name="T80" fmla="*/ 4 w 125"/>
                <a:gd name="T81" fmla="*/ 69 h 127"/>
                <a:gd name="T82" fmla="*/ 0 w 125"/>
                <a:gd name="T83" fmla="*/ 50 h 127"/>
                <a:gd name="T84" fmla="*/ 4 w 125"/>
                <a:gd name="T85" fmla="*/ 31 h 127"/>
                <a:gd name="T86" fmla="*/ 14 w 125"/>
                <a:gd name="T87" fmla="*/ 16 h 127"/>
                <a:gd name="T88" fmla="*/ 30 w 125"/>
                <a:gd name="T89" fmla="*/ 4 h 127"/>
                <a:gd name="T90" fmla="*/ 49 w 125"/>
                <a:gd name="T91"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5" h="127">
                  <a:moveTo>
                    <a:pt x="49" y="16"/>
                  </a:moveTo>
                  <a:lnTo>
                    <a:pt x="36" y="18"/>
                  </a:lnTo>
                  <a:lnTo>
                    <a:pt x="25" y="26"/>
                  </a:lnTo>
                  <a:lnTo>
                    <a:pt x="18" y="37"/>
                  </a:lnTo>
                  <a:lnTo>
                    <a:pt x="15" y="50"/>
                  </a:lnTo>
                  <a:lnTo>
                    <a:pt x="18" y="64"/>
                  </a:lnTo>
                  <a:lnTo>
                    <a:pt x="25" y="75"/>
                  </a:lnTo>
                  <a:lnTo>
                    <a:pt x="36" y="81"/>
                  </a:lnTo>
                  <a:lnTo>
                    <a:pt x="49" y="85"/>
                  </a:lnTo>
                  <a:lnTo>
                    <a:pt x="63" y="81"/>
                  </a:lnTo>
                  <a:lnTo>
                    <a:pt x="73" y="75"/>
                  </a:lnTo>
                  <a:lnTo>
                    <a:pt x="81" y="64"/>
                  </a:lnTo>
                  <a:lnTo>
                    <a:pt x="84" y="50"/>
                  </a:lnTo>
                  <a:lnTo>
                    <a:pt x="81" y="37"/>
                  </a:lnTo>
                  <a:lnTo>
                    <a:pt x="73" y="26"/>
                  </a:lnTo>
                  <a:lnTo>
                    <a:pt x="63" y="18"/>
                  </a:lnTo>
                  <a:lnTo>
                    <a:pt x="49" y="16"/>
                  </a:lnTo>
                  <a:close/>
                  <a:moveTo>
                    <a:pt x="49" y="0"/>
                  </a:moveTo>
                  <a:lnTo>
                    <a:pt x="68" y="4"/>
                  </a:lnTo>
                  <a:lnTo>
                    <a:pt x="85" y="16"/>
                  </a:lnTo>
                  <a:lnTo>
                    <a:pt x="95" y="31"/>
                  </a:lnTo>
                  <a:lnTo>
                    <a:pt x="99" y="50"/>
                  </a:lnTo>
                  <a:lnTo>
                    <a:pt x="97" y="64"/>
                  </a:lnTo>
                  <a:lnTo>
                    <a:pt x="91" y="77"/>
                  </a:lnTo>
                  <a:lnTo>
                    <a:pt x="91" y="78"/>
                  </a:lnTo>
                  <a:lnTo>
                    <a:pt x="122" y="109"/>
                  </a:lnTo>
                  <a:lnTo>
                    <a:pt x="124" y="113"/>
                  </a:lnTo>
                  <a:lnTo>
                    <a:pt x="125" y="116"/>
                  </a:lnTo>
                  <a:lnTo>
                    <a:pt x="124" y="120"/>
                  </a:lnTo>
                  <a:lnTo>
                    <a:pt x="122" y="123"/>
                  </a:lnTo>
                  <a:lnTo>
                    <a:pt x="119" y="126"/>
                  </a:lnTo>
                  <a:lnTo>
                    <a:pt x="115" y="127"/>
                  </a:lnTo>
                  <a:lnTo>
                    <a:pt x="111" y="126"/>
                  </a:lnTo>
                  <a:lnTo>
                    <a:pt x="107" y="123"/>
                  </a:lnTo>
                  <a:lnTo>
                    <a:pt x="77" y="93"/>
                  </a:lnTo>
                  <a:lnTo>
                    <a:pt x="76" y="92"/>
                  </a:lnTo>
                  <a:lnTo>
                    <a:pt x="64" y="98"/>
                  </a:lnTo>
                  <a:lnTo>
                    <a:pt x="49" y="101"/>
                  </a:lnTo>
                  <a:lnTo>
                    <a:pt x="30" y="97"/>
                  </a:lnTo>
                  <a:lnTo>
                    <a:pt x="14" y="85"/>
                  </a:lnTo>
                  <a:lnTo>
                    <a:pt x="4" y="69"/>
                  </a:lnTo>
                  <a:lnTo>
                    <a:pt x="0" y="50"/>
                  </a:lnTo>
                  <a:lnTo>
                    <a:pt x="4" y="31"/>
                  </a:lnTo>
                  <a:lnTo>
                    <a:pt x="14" y="16"/>
                  </a:lnTo>
                  <a:lnTo>
                    <a:pt x="30" y="4"/>
                  </a:lnTo>
                  <a:lnTo>
                    <a:pt x="4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endParaRPr>
            </a:p>
          </p:txBody>
        </p:sp>
      </p:grpSp>
      <p:sp>
        <p:nvSpPr>
          <p:cNvPr id="89" name="文本框 8">
            <a:extLst>
              <a:ext uri="{FF2B5EF4-FFF2-40B4-BE49-F238E27FC236}">
                <a16:creationId xmlns:a16="http://schemas.microsoft.com/office/drawing/2014/main" id="{99331B43-338A-40B1-9856-CAF7B8DA30EA}"/>
              </a:ext>
            </a:extLst>
          </p:cNvPr>
          <p:cNvSpPr txBox="1"/>
          <p:nvPr/>
        </p:nvSpPr>
        <p:spPr>
          <a:xfrm>
            <a:off x="5999206" y="3880193"/>
            <a:ext cx="4294441"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err="1">
                <a:solidFill>
                  <a:schemeClr val="tx1">
                    <a:lumMod val="85000"/>
                    <a:lumOff val="15000"/>
                  </a:schemeClr>
                </a:solidFill>
              </a:rPr>
              <a:t>Abpbpbpbp</a:t>
            </a:r>
            <a:r>
              <a:rPr lang="en-US" altLang="zh-CN" sz="1200" dirty="0">
                <a:solidFill>
                  <a:schemeClr val="tx1">
                    <a:lumMod val="85000"/>
                    <a:lumOff val="15000"/>
                  </a:schemeClr>
                </a:solidFill>
              </a:rPr>
              <a:t> OR </a:t>
            </a:r>
            <a:r>
              <a:rPr lang="en-US" altLang="zh-CN" sz="1200" dirty="0" err="1">
                <a:solidFill>
                  <a:schemeClr val="tx1">
                    <a:lumMod val="85000"/>
                    <a:lumOff val="15000"/>
                  </a:schemeClr>
                </a:solidFill>
              </a:rPr>
              <a:t>baeaeaeae</a:t>
            </a:r>
            <a:endParaRPr lang="en-US" altLang="zh-CN" sz="1200" dirty="0">
              <a:solidFill>
                <a:schemeClr val="tx1">
                  <a:lumMod val="85000"/>
                  <a:lumOff val="15000"/>
                </a:schemeClr>
              </a:solidFill>
            </a:endParaRPr>
          </a:p>
        </p:txBody>
      </p:sp>
      <p:sp>
        <p:nvSpPr>
          <p:cNvPr id="90" name="文本框 8">
            <a:extLst>
              <a:ext uri="{FF2B5EF4-FFF2-40B4-BE49-F238E27FC236}">
                <a16:creationId xmlns:a16="http://schemas.microsoft.com/office/drawing/2014/main" id="{E431C077-D53F-4B32-B0C3-7E133FC8EACA}"/>
              </a:ext>
            </a:extLst>
          </p:cNvPr>
          <p:cNvSpPr txBox="1"/>
          <p:nvPr/>
        </p:nvSpPr>
        <p:spPr>
          <a:xfrm>
            <a:off x="6025773" y="3217800"/>
            <a:ext cx="4294441"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err="1">
                <a:solidFill>
                  <a:schemeClr val="tx1">
                    <a:lumMod val="85000"/>
                    <a:lumOff val="15000"/>
                  </a:schemeClr>
                </a:solidFill>
              </a:rPr>
              <a:t>AAAbb</a:t>
            </a:r>
            <a:endParaRPr lang="en-US" altLang="zh-CN" sz="1200" dirty="0">
              <a:solidFill>
                <a:schemeClr val="tx1">
                  <a:lumMod val="85000"/>
                  <a:lumOff val="15000"/>
                </a:schemeClr>
              </a:solidFill>
            </a:endParaRPr>
          </a:p>
        </p:txBody>
      </p:sp>
      <p:sp>
        <p:nvSpPr>
          <p:cNvPr id="91" name="文本框 8">
            <a:extLst>
              <a:ext uri="{FF2B5EF4-FFF2-40B4-BE49-F238E27FC236}">
                <a16:creationId xmlns:a16="http://schemas.microsoft.com/office/drawing/2014/main" id="{E3138F9F-A988-420F-9ACF-BCE63AEC5AE3}"/>
              </a:ext>
            </a:extLst>
          </p:cNvPr>
          <p:cNvSpPr txBox="1"/>
          <p:nvPr/>
        </p:nvSpPr>
        <p:spPr>
          <a:xfrm>
            <a:off x="6095490" y="4606690"/>
            <a:ext cx="4294441"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err="1">
                <a:solidFill>
                  <a:schemeClr val="tx1">
                    <a:lumMod val="85000"/>
                    <a:lumOff val="15000"/>
                  </a:schemeClr>
                </a:solidFill>
              </a:rPr>
              <a:t>beeeed</a:t>
            </a:r>
            <a:endParaRPr lang="en-US" altLang="zh-CN" sz="1200" dirty="0">
              <a:solidFill>
                <a:schemeClr val="tx1">
                  <a:lumMod val="85000"/>
                  <a:lumOff val="15000"/>
                </a:schemeClr>
              </a:solidFill>
            </a:endParaRPr>
          </a:p>
        </p:txBody>
      </p:sp>
      <p:sp>
        <p:nvSpPr>
          <p:cNvPr id="92" name="文本框 8">
            <a:extLst>
              <a:ext uri="{FF2B5EF4-FFF2-40B4-BE49-F238E27FC236}">
                <a16:creationId xmlns:a16="http://schemas.microsoft.com/office/drawing/2014/main" id="{11CA6203-2557-4299-87C2-82CA4351CC18}"/>
              </a:ext>
            </a:extLst>
          </p:cNvPr>
          <p:cNvSpPr txBox="1"/>
          <p:nvPr/>
        </p:nvSpPr>
        <p:spPr>
          <a:xfrm>
            <a:off x="6099005" y="5304351"/>
            <a:ext cx="4294441"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200" dirty="0" err="1">
                <a:solidFill>
                  <a:schemeClr val="tx1">
                    <a:lumMod val="85000"/>
                    <a:lumOff val="15000"/>
                  </a:schemeClr>
                </a:solidFill>
              </a:rPr>
              <a:t>apPle</a:t>
            </a:r>
            <a:endParaRPr lang="en-US" altLang="zh-CN" sz="1200" dirty="0">
              <a:solidFill>
                <a:schemeClr val="tx1">
                  <a:lumMod val="85000"/>
                  <a:lumOff val="15000"/>
                </a:schemeClr>
              </a:solidFill>
            </a:endParaRPr>
          </a:p>
        </p:txBody>
      </p:sp>
    </p:spTree>
    <p:extLst>
      <p:ext uri="{BB962C8B-B14F-4D97-AF65-F5344CB8AC3E}">
        <p14:creationId xmlns:p14="http://schemas.microsoft.com/office/powerpoint/2010/main" val="620145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1</a:t>
            </a:r>
            <a:endParaRPr kumimoji="1" lang="zh-CN" altLang="en-US" dirty="0"/>
          </a:p>
        </p:txBody>
      </p:sp>
      <p:sp>
        <p:nvSpPr>
          <p:cNvPr id="3" name="文本占位符 2"/>
          <p:cNvSpPr>
            <a:spLocks noGrp="1"/>
          </p:cNvSpPr>
          <p:nvPr>
            <p:ph type="body" sz="quarter" idx="12"/>
          </p:nvPr>
        </p:nvSpPr>
        <p:spPr/>
        <p:txBody>
          <a:bodyPr/>
          <a:lstStyle/>
          <a:p>
            <a:r>
              <a:rPr kumimoji="1" lang="en-US" altLang="zh-CN" dirty="0"/>
              <a:t>Error Detection</a:t>
            </a:r>
            <a:endParaRPr kumimoji="1" lang="zh-CN" altLang="en-US" dirty="0"/>
          </a:p>
        </p:txBody>
      </p:sp>
      <p:sp>
        <p:nvSpPr>
          <p:cNvPr id="4" name="Text Placeholder 3">
            <a:extLst>
              <a:ext uri="{FF2B5EF4-FFF2-40B4-BE49-F238E27FC236}">
                <a16:creationId xmlns:a16="http://schemas.microsoft.com/office/drawing/2014/main" id="{900EDD08-65AA-49B6-9C93-DC37F4B05144}"/>
              </a:ext>
            </a:extLst>
          </p:cNvPr>
          <p:cNvSpPr>
            <a:spLocks noGrp="1"/>
          </p:cNvSpPr>
          <p:nvPr>
            <p:ph type="body" sz="quarter" idx="13"/>
          </p:nvPr>
        </p:nvSpPr>
        <p:spPr/>
        <p:txBody>
          <a:bodyPr/>
          <a:lstStyle/>
          <a:p>
            <a:r>
              <a:rPr lang="en-US" altLang="zh-CN" dirty="0"/>
              <a:t>Rule-based Techniques</a:t>
            </a:r>
            <a:endParaRPr lang="zh-CN" altLang="en-US" dirty="0"/>
          </a:p>
          <a:p>
            <a:endParaRPr lang="en-US" dirty="0"/>
          </a:p>
        </p:txBody>
      </p:sp>
      <p:graphicFrame>
        <p:nvGraphicFramePr>
          <p:cNvPr id="5" name="图表 4"/>
          <p:cNvGraphicFramePr/>
          <p:nvPr>
            <p:extLst>
              <p:ext uri="{D42A27DB-BD31-4B8C-83A1-F6EECF244321}">
                <p14:modId xmlns:p14="http://schemas.microsoft.com/office/powerpoint/2010/main" val="3159685311"/>
              </p:ext>
            </p:extLst>
          </p:nvPr>
        </p:nvGraphicFramePr>
        <p:xfrm>
          <a:off x="430999" y="1401059"/>
          <a:ext cx="5498294" cy="4213185"/>
        </p:xfrm>
        <a:graphic>
          <a:graphicData uri="http://schemas.openxmlformats.org/drawingml/2006/chart">
            <c:chart xmlns:c="http://schemas.openxmlformats.org/drawingml/2006/chart" xmlns:r="http://schemas.openxmlformats.org/officeDocument/2006/relationships" r:id="rId3"/>
          </a:graphicData>
        </a:graphic>
      </p:graphicFrame>
      <p:pic>
        <p:nvPicPr>
          <p:cNvPr id="7" name="Picture 6">
            <a:extLst>
              <a:ext uri="{FF2B5EF4-FFF2-40B4-BE49-F238E27FC236}">
                <a16:creationId xmlns:a16="http://schemas.microsoft.com/office/drawing/2014/main" id="{1A213096-5A79-4CCF-A31A-1FC333064E9D}"/>
              </a:ext>
            </a:extLst>
          </p:cNvPr>
          <p:cNvPicPr>
            <a:picLocks noChangeAspect="1"/>
          </p:cNvPicPr>
          <p:nvPr/>
        </p:nvPicPr>
        <p:blipFill>
          <a:blip r:embed="rId4"/>
          <a:stretch>
            <a:fillRect/>
          </a:stretch>
        </p:blipFill>
        <p:spPr>
          <a:xfrm>
            <a:off x="6262709" y="1476255"/>
            <a:ext cx="5536401" cy="4137989"/>
          </a:xfrm>
          <a:prstGeom prst="rect">
            <a:avLst/>
          </a:prstGeom>
        </p:spPr>
      </p:pic>
      <p:sp>
        <p:nvSpPr>
          <p:cNvPr id="6" name="TextBox 5">
            <a:extLst>
              <a:ext uri="{FF2B5EF4-FFF2-40B4-BE49-F238E27FC236}">
                <a16:creationId xmlns:a16="http://schemas.microsoft.com/office/drawing/2014/main" id="{F858D82B-91FD-438D-B7C1-2DF8FFFC07B5}"/>
              </a:ext>
            </a:extLst>
          </p:cNvPr>
          <p:cNvSpPr txBox="1"/>
          <p:nvPr/>
        </p:nvSpPr>
        <p:spPr>
          <a:xfrm>
            <a:off x="2908860" y="5614244"/>
            <a:ext cx="684803" cy="417358"/>
          </a:xfrm>
          <a:prstGeom prst="rect">
            <a:avLst/>
          </a:prstGeom>
          <a:noFill/>
        </p:spPr>
        <p:txBody>
          <a:bodyPr wrap="none" rtlCol="0">
            <a:spAutoFit/>
          </a:bodyPr>
          <a:lstStyle/>
          <a:p>
            <a:pPr>
              <a:lnSpc>
                <a:spcPct val="130000"/>
              </a:lnSpc>
              <a:spcBef>
                <a:spcPts val="600"/>
              </a:spcBef>
            </a:pPr>
            <a:r>
              <a:rPr lang="en-US" altLang="zh-CN" b="1" kern="0" dirty="0">
                <a:latin typeface="微软雅黑" panose="020B0503020204020204" pitchFamily="34" charset="-122"/>
                <a:ea typeface="微软雅黑" panose="020B0503020204020204" pitchFamily="34" charset="-122"/>
                <a:cs typeface="+mn-ea"/>
                <a:sym typeface="+mn-lt"/>
              </a:rPr>
              <a:t>37%</a:t>
            </a:r>
            <a:endParaRPr lang="en-US" b="1" kern="0" dirty="0">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677940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2</a:t>
            </a:r>
            <a:endParaRPr kumimoji="1" lang="zh-CN" altLang="en-US" dirty="0"/>
          </a:p>
        </p:txBody>
      </p:sp>
      <p:sp>
        <p:nvSpPr>
          <p:cNvPr id="3" name="文本占位符 2"/>
          <p:cNvSpPr>
            <a:spLocks noGrp="1"/>
          </p:cNvSpPr>
          <p:nvPr>
            <p:ph type="body" sz="quarter" idx="12"/>
          </p:nvPr>
        </p:nvSpPr>
        <p:spPr/>
        <p:txBody>
          <a:bodyPr/>
          <a:lstStyle/>
          <a:p>
            <a:r>
              <a:rPr kumimoji="1" lang="en-US" altLang="zh-CN" dirty="0"/>
              <a:t>Error Correction</a:t>
            </a:r>
            <a:endParaRPr kumimoji="1" lang="zh-CN" altLang="en-US" dirty="0"/>
          </a:p>
        </p:txBody>
      </p:sp>
      <p:sp>
        <p:nvSpPr>
          <p:cNvPr id="4" name="文本占位符 3"/>
          <p:cNvSpPr>
            <a:spLocks noGrp="1"/>
          </p:cNvSpPr>
          <p:nvPr>
            <p:ph type="body" sz="quarter" idx="13"/>
          </p:nvPr>
        </p:nvSpPr>
        <p:spPr>
          <a:xfrm>
            <a:off x="3126755" y="2633965"/>
            <a:ext cx="8936510" cy="659756"/>
          </a:xfrm>
        </p:spPr>
        <p:txBody>
          <a:bodyPr/>
          <a:lstStyle/>
          <a:p>
            <a:r>
              <a:rPr kumimoji="1" lang="en-US" dirty="0"/>
              <a:t>C3: Probability scoring without context</a:t>
            </a:r>
            <a:endParaRPr kumimoji="1" lang="zh-CN" altLang="en-US" dirty="0"/>
          </a:p>
        </p:txBody>
      </p:sp>
    </p:spTree>
    <p:extLst>
      <p:ext uri="{BB962C8B-B14F-4D97-AF65-F5344CB8AC3E}">
        <p14:creationId xmlns:p14="http://schemas.microsoft.com/office/powerpoint/2010/main" val="15624023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2</a:t>
            </a:r>
            <a:endParaRPr kumimoji="1" lang="zh-CN" altLang="en-US" dirty="0"/>
          </a:p>
        </p:txBody>
      </p:sp>
      <p:sp>
        <p:nvSpPr>
          <p:cNvPr id="3" name="文本占位符 2"/>
          <p:cNvSpPr>
            <a:spLocks noGrp="1"/>
          </p:cNvSpPr>
          <p:nvPr>
            <p:ph type="body" sz="quarter" idx="12"/>
          </p:nvPr>
        </p:nvSpPr>
        <p:spPr/>
        <p:txBody>
          <a:bodyPr/>
          <a:lstStyle/>
          <a:p>
            <a:r>
              <a:rPr kumimoji="1" lang="en-US" altLang="zh-CN" dirty="0"/>
              <a:t>Error Correction</a:t>
            </a:r>
          </a:p>
        </p:txBody>
      </p:sp>
      <p:sp>
        <p:nvSpPr>
          <p:cNvPr id="4" name="文本占位符 3"/>
          <p:cNvSpPr>
            <a:spLocks noGrp="1"/>
          </p:cNvSpPr>
          <p:nvPr>
            <p:ph type="body" sz="quarter" idx="13"/>
          </p:nvPr>
        </p:nvSpPr>
        <p:spPr>
          <a:xfrm>
            <a:off x="1493134" y="782569"/>
            <a:ext cx="3221526" cy="420105"/>
          </a:xfrm>
        </p:spPr>
        <p:txBody>
          <a:bodyPr/>
          <a:lstStyle/>
          <a:p>
            <a:r>
              <a:rPr kumimoji="1" lang="en-US" dirty="0"/>
              <a:t>Probability scoring without context</a:t>
            </a:r>
            <a:endParaRPr kumimoji="1" lang="zh-CN" altLang="en-US" dirty="0"/>
          </a:p>
        </p:txBody>
      </p:sp>
      <p:sp>
        <p:nvSpPr>
          <p:cNvPr id="5" name="圆角矩形 4"/>
          <p:cNvSpPr/>
          <p:nvPr/>
        </p:nvSpPr>
        <p:spPr>
          <a:xfrm>
            <a:off x="1105766" y="1888953"/>
            <a:ext cx="2810360" cy="241712"/>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3521490" y="1888953"/>
            <a:ext cx="2810360" cy="241712"/>
          </a:xfrm>
          <a:prstGeom prst="roundRect">
            <a:avLst>
              <a:gd name="adj" fmla="val 50000"/>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5937215" y="1888953"/>
            <a:ext cx="2810360" cy="241712"/>
          </a:xfrm>
          <a:prstGeom prst="roundRect">
            <a:avLst>
              <a:gd name="adj" fmla="val 50000"/>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a:off x="8352940" y="1888953"/>
            <a:ext cx="2810360" cy="241712"/>
          </a:xfrm>
          <a:prstGeom prst="roundRect">
            <a:avLst>
              <a:gd name="adj" fmla="val 50000"/>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810578" y="1342443"/>
            <a:ext cx="963726" cy="458908"/>
          </a:xfrm>
          <a:prstGeom prst="rect">
            <a:avLst/>
          </a:prstGeom>
        </p:spPr>
        <p:txBody>
          <a:bodyPr wrap="none">
            <a:spAutoFit/>
          </a:bodyPr>
          <a:lstStyle/>
          <a:p>
            <a:pPr algn="ctr">
              <a:lnSpc>
                <a:spcPct val="150000"/>
              </a:lnSpc>
            </a:pPr>
            <a:r>
              <a:rPr lang="en-US" altLang="zh-CN" b="1" dirty="0">
                <a:solidFill>
                  <a:schemeClr val="accent1"/>
                </a:solidFill>
              </a:rPr>
              <a:t>STEP 1</a:t>
            </a:r>
          </a:p>
        </p:txBody>
      </p:sp>
      <p:sp>
        <p:nvSpPr>
          <p:cNvPr id="10" name="文本框 9"/>
          <p:cNvSpPr txBox="1"/>
          <p:nvPr/>
        </p:nvSpPr>
        <p:spPr>
          <a:xfrm>
            <a:off x="1058917" y="2305870"/>
            <a:ext cx="2467046" cy="29497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sz="2000" b="1" dirty="0"/>
              <a:t>Propose candidate corrections:</a:t>
            </a:r>
          </a:p>
          <a:p>
            <a:pPr marL="285750" indent="-285750" algn="ctr">
              <a:lnSpc>
                <a:spcPct val="130000"/>
              </a:lnSpc>
              <a:buFont typeface="Arial" panose="020B0604020202020204" pitchFamily="34" charset="0"/>
              <a:buChar char="•"/>
            </a:pPr>
            <a:r>
              <a:rPr lang="en-US" dirty="0"/>
              <a:t>Insertion</a:t>
            </a:r>
          </a:p>
          <a:p>
            <a:pPr marL="285750" indent="-285750" algn="ctr">
              <a:lnSpc>
                <a:spcPct val="130000"/>
              </a:lnSpc>
              <a:buFont typeface="Arial" panose="020B0604020202020204" pitchFamily="34" charset="0"/>
              <a:buChar char="•"/>
            </a:pPr>
            <a:r>
              <a:rPr lang="en-US" dirty="0"/>
              <a:t>Deletion</a:t>
            </a:r>
          </a:p>
          <a:p>
            <a:pPr marL="285750" indent="-285750" algn="ctr">
              <a:lnSpc>
                <a:spcPct val="130000"/>
              </a:lnSpc>
              <a:buFont typeface="Arial" panose="020B0604020202020204" pitchFamily="34" charset="0"/>
              <a:buChar char="•"/>
            </a:pPr>
            <a:r>
              <a:rPr lang="en-US" dirty="0"/>
              <a:t>Substitution</a:t>
            </a:r>
          </a:p>
          <a:p>
            <a:pPr marL="285750" indent="-285750" algn="ctr">
              <a:lnSpc>
                <a:spcPct val="130000"/>
              </a:lnSpc>
              <a:buFont typeface="Arial" panose="020B0604020202020204" pitchFamily="34" charset="0"/>
              <a:buChar char="•"/>
            </a:pPr>
            <a:r>
              <a:rPr lang="en-US" strike="sngStrike" dirty="0"/>
              <a:t>Reversion</a:t>
            </a:r>
          </a:p>
          <a:p>
            <a:pPr algn="r">
              <a:lnSpc>
                <a:spcPct val="130000"/>
              </a:lnSpc>
            </a:pPr>
            <a:endParaRPr lang="en-US" altLang="zh-CN" sz="1200" dirty="0">
              <a:solidFill>
                <a:schemeClr val="tx1">
                  <a:lumMod val="85000"/>
                  <a:lumOff val="15000"/>
                </a:schemeClr>
              </a:solidFill>
            </a:endParaRPr>
          </a:p>
        </p:txBody>
      </p:sp>
      <p:cxnSp>
        <p:nvCxnSpPr>
          <p:cNvPr id="11" name="直接连接符 16"/>
          <p:cNvCxnSpPr/>
          <p:nvPr/>
        </p:nvCxnSpPr>
        <p:spPr>
          <a:xfrm>
            <a:off x="3694575" y="2009809"/>
            <a:ext cx="0" cy="899282"/>
          </a:xfrm>
          <a:prstGeom prst="line">
            <a:avLst/>
          </a:prstGeom>
          <a:ln>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 name="直接连接符 17"/>
          <p:cNvCxnSpPr/>
          <p:nvPr/>
        </p:nvCxnSpPr>
        <p:spPr>
          <a:xfrm>
            <a:off x="6118511" y="2009808"/>
            <a:ext cx="0" cy="1798565"/>
          </a:xfrm>
          <a:prstGeom prst="line">
            <a:avLst/>
          </a:prstGeom>
          <a:ln>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3" name="直接连接符 18"/>
          <p:cNvCxnSpPr/>
          <p:nvPr/>
        </p:nvCxnSpPr>
        <p:spPr>
          <a:xfrm>
            <a:off x="8533923" y="2009809"/>
            <a:ext cx="0" cy="2697847"/>
          </a:xfrm>
          <a:prstGeom prst="line">
            <a:avLst/>
          </a:prstGeom>
          <a:ln>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 name="直接连接符 19"/>
          <p:cNvCxnSpPr/>
          <p:nvPr/>
        </p:nvCxnSpPr>
        <p:spPr>
          <a:xfrm>
            <a:off x="10984206" y="2009808"/>
            <a:ext cx="0" cy="3597130"/>
          </a:xfrm>
          <a:prstGeom prst="line">
            <a:avLst/>
          </a:prstGeom>
          <a:ln>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4495962" y="1342443"/>
            <a:ext cx="963725" cy="458908"/>
          </a:xfrm>
          <a:prstGeom prst="rect">
            <a:avLst/>
          </a:prstGeom>
        </p:spPr>
        <p:txBody>
          <a:bodyPr wrap="none">
            <a:spAutoFit/>
          </a:bodyPr>
          <a:lstStyle/>
          <a:p>
            <a:pPr algn="r">
              <a:lnSpc>
                <a:spcPct val="150000"/>
              </a:lnSpc>
            </a:pPr>
            <a:r>
              <a:rPr lang="en-US" altLang="zh-CN" b="1" dirty="0">
                <a:solidFill>
                  <a:schemeClr val="accent2"/>
                </a:solidFill>
              </a:rPr>
              <a:t>STEP 2</a:t>
            </a:r>
          </a:p>
        </p:txBody>
      </p:sp>
      <p:sp>
        <p:nvSpPr>
          <p:cNvPr id="16" name="矩形 15"/>
          <p:cNvSpPr/>
          <p:nvPr/>
        </p:nvSpPr>
        <p:spPr>
          <a:xfrm>
            <a:off x="6820677" y="1342443"/>
            <a:ext cx="963725" cy="458908"/>
          </a:xfrm>
          <a:prstGeom prst="rect">
            <a:avLst/>
          </a:prstGeom>
        </p:spPr>
        <p:txBody>
          <a:bodyPr wrap="none">
            <a:spAutoFit/>
          </a:bodyPr>
          <a:lstStyle/>
          <a:p>
            <a:pPr algn="r">
              <a:lnSpc>
                <a:spcPct val="150000"/>
              </a:lnSpc>
            </a:pPr>
            <a:r>
              <a:rPr lang="en-US" altLang="zh-CN" b="1" dirty="0">
                <a:solidFill>
                  <a:schemeClr val="accent3"/>
                </a:solidFill>
              </a:rPr>
              <a:t>STEP 3</a:t>
            </a:r>
          </a:p>
        </p:txBody>
      </p:sp>
      <p:sp>
        <p:nvSpPr>
          <p:cNvPr id="17" name="矩形 16"/>
          <p:cNvSpPr/>
          <p:nvPr/>
        </p:nvSpPr>
        <p:spPr>
          <a:xfrm>
            <a:off x="9276257" y="1342443"/>
            <a:ext cx="963725" cy="458908"/>
          </a:xfrm>
          <a:prstGeom prst="rect">
            <a:avLst/>
          </a:prstGeom>
        </p:spPr>
        <p:txBody>
          <a:bodyPr wrap="none">
            <a:spAutoFit/>
          </a:bodyPr>
          <a:lstStyle/>
          <a:p>
            <a:pPr algn="r">
              <a:lnSpc>
                <a:spcPct val="150000"/>
              </a:lnSpc>
            </a:pPr>
            <a:r>
              <a:rPr lang="en-US" altLang="zh-CN" b="1" dirty="0">
                <a:solidFill>
                  <a:schemeClr val="accent4"/>
                </a:solidFill>
              </a:rPr>
              <a:t>STEP 4</a:t>
            </a:r>
          </a:p>
        </p:txBody>
      </p:sp>
      <p:sp>
        <p:nvSpPr>
          <p:cNvPr id="18" name="文本框 17"/>
          <p:cNvSpPr txBox="1"/>
          <p:nvPr/>
        </p:nvSpPr>
        <p:spPr>
          <a:xfrm>
            <a:off x="3841908" y="2305870"/>
            <a:ext cx="2201441" cy="205389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altLang="zh-CN" sz="2000" b="1" dirty="0"/>
              <a:t>Compare to “Dictionary" to find valid candidate corrections</a:t>
            </a:r>
          </a:p>
        </p:txBody>
      </p:sp>
      <mc:AlternateContent xmlns:mc="http://schemas.openxmlformats.org/markup-compatibility/2006">
        <mc:Choice xmlns:a14="http://schemas.microsoft.com/office/drawing/2010/main" Requires="a14">
          <p:sp>
            <p:nvSpPr>
              <p:cNvPr id="19" name="文本框 18"/>
              <p:cNvSpPr txBox="1"/>
              <p:nvPr/>
            </p:nvSpPr>
            <p:spPr>
              <a:xfrm>
                <a:off x="6185150" y="2305870"/>
                <a:ext cx="2201441" cy="345517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altLang="zh-CN" sz="2000" b="1" dirty="0">
                    <a:solidFill>
                      <a:schemeClr val="bg1">
                        <a:lumMod val="65000"/>
                      </a:schemeClr>
                    </a:solidFill>
                    <a:latin typeface="+mj-ea"/>
                  </a:rPr>
                  <a:t>Score the candidate corrections</a:t>
                </a:r>
              </a:p>
              <a:p>
                <a:pPr marL="285750" indent="-285750" algn="ctr">
                  <a:lnSpc>
                    <a:spcPct val="130000"/>
                  </a:lnSpc>
                  <a:buFont typeface="Arial" panose="020B0604020202020204" pitchFamily="34" charset="0"/>
                  <a:buChar char="•"/>
                </a:pPr>
                <a:r>
                  <a:rPr lang="en-US" altLang="zh-CN" sz="1400" dirty="0" err="1">
                    <a:solidFill>
                      <a:schemeClr val="bg1">
                        <a:lumMod val="65000"/>
                      </a:schemeClr>
                    </a:solidFill>
                    <a:latin typeface="+mj-ea"/>
                  </a:rPr>
                  <a:t>Pr</a:t>
                </a:r>
                <a:r>
                  <a:rPr lang="en-US" altLang="zh-CN" sz="1400" dirty="0">
                    <a:solidFill>
                      <a:schemeClr val="bg1">
                        <a:lumMod val="65000"/>
                      </a:schemeClr>
                    </a:solidFill>
                    <a:latin typeface="+mj-ea"/>
                  </a:rPr>
                  <a:t>(c)</a:t>
                </a:r>
                <a:r>
                  <a:rPr lang="en-US" altLang="zh-CN" sz="1400" dirty="0" err="1">
                    <a:solidFill>
                      <a:schemeClr val="bg1">
                        <a:lumMod val="65000"/>
                      </a:schemeClr>
                    </a:solidFill>
                    <a:latin typeface="+mj-ea"/>
                  </a:rPr>
                  <a:t>Pr</a:t>
                </a:r>
                <a:r>
                  <a:rPr lang="en-US" altLang="zh-CN" sz="1400" dirty="0">
                    <a:solidFill>
                      <a:schemeClr val="bg1">
                        <a:lumMod val="65000"/>
                      </a:schemeClr>
                    </a:solidFill>
                    <a:latin typeface="+mj-ea"/>
                  </a:rPr>
                  <a:t>(</a:t>
                </a:r>
                <a:r>
                  <a:rPr lang="en-US" altLang="zh-CN" sz="1400" dirty="0" err="1">
                    <a:solidFill>
                      <a:schemeClr val="bg1">
                        <a:lumMod val="65000"/>
                      </a:schemeClr>
                    </a:solidFill>
                    <a:latin typeface="+mj-ea"/>
                  </a:rPr>
                  <a:t>t|c</a:t>
                </a:r>
                <a:r>
                  <a:rPr lang="en-US" altLang="zh-CN" sz="1400" dirty="0">
                    <a:solidFill>
                      <a:schemeClr val="bg1">
                        <a:lumMod val="65000"/>
                      </a:schemeClr>
                    </a:solidFill>
                    <a:latin typeface="+mj-ea"/>
                  </a:rPr>
                  <a:t>)</a:t>
                </a:r>
              </a:p>
              <a:p>
                <a:pPr marL="285750" indent="-285750" algn="ctr">
                  <a:lnSpc>
                    <a:spcPct val="130000"/>
                  </a:lnSpc>
                  <a:buFont typeface="Arial" panose="020B0604020202020204" pitchFamily="34" charset="0"/>
                  <a:buChar char="•"/>
                </a:pPr>
                <a:r>
                  <a:rPr lang="en-US" altLang="zh-CN" sz="1400" dirty="0" err="1">
                    <a:solidFill>
                      <a:schemeClr val="bg1">
                        <a:lumMod val="65000"/>
                      </a:schemeClr>
                    </a:solidFill>
                    <a:latin typeface="+mj-ea"/>
                  </a:rPr>
                  <a:t>Pr</a:t>
                </a:r>
                <a:r>
                  <a:rPr lang="en-US" altLang="zh-CN" sz="1400" dirty="0">
                    <a:solidFill>
                      <a:schemeClr val="bg1">
                        <a:lumMod val="65000"/>
                      </a:schemeClr>
                    </a:solidFill>
                    <a:latin typeface="+mj-ea"/>
                  </a:rPr>
                  <a:t>(c) = </a:t>
                </a:r>
                <a14:m>
                  <m:oMath xmlns:m="http://schemas.openxmlformats.org/officeDocument/2006/math">
                    <m:f>
                      <m:fPr>
                        <m:ctrlPr>
                          <a:rPr lang="en-US" altLang="zh-CN" sz="1400" i="1" smtClean="0">
                            <a:solidFill>
                              <a:schemeClr val="bg1">
                                <a:lumMod val="65000"/>
                              </a:schemeClr>
                            </a:solidFill>
                            <a:latin typeface="Cambria Math" panose="02040503050406030204" pitchFamily="18" charset="0"/>
                          </a:rPr>
                        </m:ctrlPr>
                      </m:fPr>
                      <m:num>
                        <m:r>
                          <a:rPr lang="en-US" altLang="zh-CN" sz="1400" b="0" i="1" smtClean="0">
                            <a:solidFill>
                              <a:schemeClr val="bg1">
                                <a:lumMod val="65000"/>
                              </a:schemeClr>
                            </a:solidFill>
                            <a:latin typeface="Cambria Math" panose="02040503050406030204" pitchFamily="18" charset="0"/>
                          </a:rPr>
                          <m:t>𝑓𝑟𝑒𝑞</m:t>
                        </m:r>
                        <m:d>
                          <m:dPr>
                            <m:ctrlPr>
                              <a:rPr lang="en-US" altLang="zh-CN" sz="1400" b="0" i="1" smtClean="0">
                                <a:solidFill>
                                  <a:schemeClr val="bg1">
                                    <a:lumMod val="65000"/>
                                  </a:schemeClr>
                                </a:solidFill>
                                <a:latin typeface="Cambria Math" panose="02040503050406030204" pitchFamily="18" charset="0"/>
                              </a:rPr>
                            </m:ctrlPr>
                          </m:dPr>
                          <m:e>
                            <m:r>
                              <a:rPr lang="en-US" altLang="zh-CN" sz="1400" b="0" i="1" smtClean="0">
                                <a:solidFill>
                                  <a:schemeClr val="bg1">
                                    <a:lumMod val="65000"/>
                                  </a:schemeClr>
                                </a:solidFill>
                                <a:latin typeface="Cambria Math" panose="02040503050406030204" pitchFamily="18" charset="0"/>
                              </a:rPr>
                              <m:t>𝑐</m:t>
                            </m:r>
                          </m:e>
                        </m:d>
                        <m:r>
                          <a:rPr lang="en-US" altLang="zh-CN" sz="1400" b="0" i="1" smtClean="0">
                            <a:solidFill>
                              <a:schemeClr val="bg1">
                                <a:lumMod val="65000"/>
                              </a:schemeClr>
                            </a:solidFill>
                            <a:latin typeface="Cambria Math" panose="02040503050406030204" pitchFamily="18" charset="0"/>
                          </a:rPr>
                          <m:t>+0.5</m:t>
                        </m:r>
                      </m:num>
                      <m:den>
                        <m:r>
                          <a:rPr lang="en-US" altLang="zh-CN" sz="1400" b="0" i="1" smtClean="0">
                            <a:solidFill>
                              <a:schemeClr val="bg1">
                                <a:lumMod val="65000"/>
                              </a:schemeClr>
                            </a:solidFill>
                            <a:latin typeface="Cambria Math" panose="02040503050406030204" pitchFamily="18" charset="0"/>
                          </a:rPr>
                          <m:t>𝑁</m:t>
                        </m:r>
                        <m:r>
                          <a:rPr lang="en-US" altLang="zh-CN" sz="1400" b="0" i="1" smtClean="0">
                            <a:solidFill>
                              <a:schemeClr val="bg1">
                                <a:lumMod val="65000"/>
                              </a:schemeClr>
                            </a:solidFill>
                            <a:latin typeface="Cambria Math" panose="02040503050406030204" pitchFamily="18" charset="0"/>
                          </a:rPr>
                          <m:t>+ </m:t>
                        </m:r>
                        <m:f>
                          <m:fPr>
                            <m:ctrlPr>
                              <a:rPr lang="en-US" altLang="zh-CN" sz="1400" b="0" i="1" smtClean="0">
                                <a:solidFill>
                                  <a:schemeClr val="bg1">
                                    <a:lumMod val="65000"/>
                                  </a:schemeClr>
                                </a:solidFill>
                                <a:latin typeface="Cambria Math" panose="02040503050406030204" pitchFamily="18" charset="0"/>
                              </a:rPr>
                            </m:ctrlPr>
                          </m:fPr>
                          <m:num>
                            <m:r>
                              <a:rPr lang="en-US" altLang="zh-CN" sz="1400" b="0" i="1" smtClean="0">
                                <a:solidFill>
                                  <a:schemeClr val="bg1">
                                    <a:lumMod val="65000"/>
                                  </a:schemeClr>
                                </a:solidFill>
                                <a:latin typeface="Cambria Math" panose="02040503050406030204" pitchFamily="18" charset="0"/>
                              </a:rPr>
                              <m:t>𝑉</m:t>
                            </m:r>
                          </m:num>
                          <m:den>
                            <m:r>
                              <a:rPr lang="en-US" altLang="zh-CN" sz="1400" b="0" i="1" smtClean="0">
                                <a:solidFill>
                                  <a:schemeClr val="bg1">
                                    <a:lumMod val="65000"/>
                                  </a:schemeClr>
                                </a:solidFill>
                                <a:latin typeface="Cambria Math" panose="02040503050406030204" pitchFamily="18" charset="0"/>
                              </a:rPr>
                              <m:t>2</m:t>
                            </m:r>
                          </m:den>
                        </m:f>
                      </m:den>
                    </m:f>
                  </m:oMath>
                </a14:m>
                <a:endParaRPr lang="en-US" altLang="zh-CN" sz="1400" dirty="0">
                  <a:solidFill>
                    <a:schemeClr val="bg1">
                      <a:lumMod val="65000"/>
                    </a:schemeClr>
                  </a:solidFill>
                  <a:latin typeface="+mj-ea"/>
                </a:endParaRPr>
              </a:p>
              <a:p>
                <a:pPr marL="285750" indent="-285750" algn="ctr">
                  <a:lnSpc>
                    <a:spcPct val="130000"/>
                  </a:lnSpc>
                  <a:buFont typeface="Arial" panose="020B0604020202020204" pitchFamily="34" charset="0"/>
                  <a:buChar char="•"/>
                </a:pPr>
                <a:r>
                  <a:rPr lang="en-US" altLang="zh-CN" sz="1400" dirty="0" err="1">
                    <a:solidFill>
                      <a:schemeClr val="bg1">
                        <a:lumMod val="65000"/>
                      </a:schemeClr>
                    </a:solidFill>
                    <a:latin typeface="+mj-ea"/>
                  </a:rPr>
                  <a:t>Pr</a:t>
                </a:r>
                <a:r>
                  <a:rPr lang="en-US" altLang="zh-CN" sz="1400" dirty="0">
                    <a:solidFill>
                      <a:schemeClr val="bg1">
                        <a:lumMod val="65000"/>
                      </a:schemeClr>
                    </a:solidFill>
                    <a:latin typeface="+mj-ea"/>
                  </a:rPr>
                  <a:t>(</a:t>
                </a:r>
                <a:r>
                  <a:rPr lang="en-US" altLang="zh-CN" sz="1400" dirty="0" err="1">
                    <a:solidFill>
                      <a:schemeClr val="bg1">
                        <a:lumMod val="65000"/>
                      </a:schemeClr>
                    </a:solidFill>
                    <a:latin typeface="+mj-ea"/>
                  </a:rPr>
                  <a:t>t|c</a:t>
                </a:r>
                <a:r>
                  <a:rPr lang="en-US" altLang="zh-CN" sz="1400" dirty="0">
                    <a:solidFill>
                      <a:schemeClr val="bg1">
                        <a:lumMod val="65000"/>
                      </a:schemeClr>
                    </a:solidFill>
                    <a:latin typeface="+mj-ea"/>
                  </a:rPr>
                  <a:t>) = </a:t>
                </a:r>
                <a14:m>
                  <m:oMath xmlns:m="http://schemas.openxmlformats.org/officeDocument/2006/math">
                    <m:d>
                      <m:dPr>
                        <m:begChr m:val="{"/>
                        <m:endChr m:val=""/>
                        <m:ctrlPr>
                          <a:rPr lang="en-US" altLang="zh-CN" sz="1400" i="1" smtClean="0">
                            <a:solidFill>
                              <a:schemeClr val="bg1">
                                <a:lumMod val="65000"/>
                              </a:schemeClr>
                            </a:solidFill>
                            <a:latin typeface="Cambria Math" panose="02040503050406030204" pitchFamily="18" charset="0"/>
                          </a:rPr>
                        </m:ctrlPr>
                      </m:dPr>
                      <m:e>
                        <m:eqArr>
                          <m:eqArrPr>
                            <m:ctrlPr>
                              <a:rPr lang="en-US" altLang="zh-CN" sz="1400" i="1" smtClean="0">
                                <a:solidFill>
                                  <a:schemeClr val="bg1">
                                    <a:lumMod val="65000"/>
                                  </a:schemeClr>
                                </a:solidFill>
                                <a:latin typeface="Cambria Math" panose="02040503050406030204" pitchFamily="18" charset="0"/>
                              </a:rPr>
                            </m:ctrlPr>
                          </m:eqArrPr>
                          <m:e>
                            <m:r>
                              <a:rPr lang="en-US" altLang="zh-CN" sz="1400" b="0" i="1" smtClean="0">
                                <a:solidFill>
                                  <a:schemeClr val="bg1">
                                    <a:lumMod val="65000"/>
                                  </a:schemeClr>
                                </a:solidFill>
                                <a:latin typeface="Cambria Math" panose="02040503050406030204" pitchFamily="18" charset="0"/>
                              </a:rPr>
                              <m:t>𝑑𝑒𝑙</m:t>
                            </m:r>
                            <m:d>
                              <m:dPr>
                                <m:begChr m:val="["/>
                                <m:endChr m:val="]"/>
                                <m:ctrlPr>
                                  <a:rPr lang="en-US" altLang="zh-CN" sz="1400" b="0" i="1" smtClean="0">
                                    <a:solidFill>
                                      <a:schemeClr val="bg1">
                                        <a:lumMod val="65000"/>
                                      </a:schemeClr>
                                    </a:solidFill>
                                    <a:latin typeface="Cambria Math" panose="02040503050406030204" pitchFamily="18" charset="0"/>
                                  </a:rPr>
                                </m:ctrlPr>
                              </m:dPr>
                              <m:e>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𝑐</m:t>
                                    </m:r>
                                  </m:e>
                                  <m:sub>
                                    <m:r>
                                      <a:rPr lang="en-US" altLang="zh-CN" sz="1400" b="0" i="1" smtClean="0">
                                        <a:solidFill>
                                          <a:schemeClr val="bg1">
                                            <a:lumMod val="65000"/>
                                          </a:schemeClr>
                                        </a:solidFill>
                                        <a:latin typeface="Cambria Math" panose="02040503050406030204" pitchFamily="18" charset="0"/>
                                      </a:rPr>
                                      <m:t>𝑝</m:t>
                                    </m:r>
                                    <m:r>
                                      <a:rPr lang="en-US" altLang="zh-CN" sz="1400" b="0" i="1" smtClean="0">
                                        <a:solidFill>
                                          <a:schemeClr val="bg1">
                                            <a:lumMod val="65000"/>
                                          </a:schemeClr>
                                        </a:solidFill>
                                        <a:latin typeface="Cambria Math" panose="02040503050406030204" pitchFamily="18" charset="0"/>
                                      </a:rPr>
                                      <m:t>−1</m:t>
                                    </m:r>
                                  </m:sub>
                                </m:sSub>
                                <m:r>
                                  <a:rPr lang="en-US" altLang="zh-CN" sz="1400" b="0" i="1" smtClean="0">
                                    <a:solidFill>
                                      <a:schemeClr val="bg1">
                                        <a:lumMod val="65000"/>
                                      </a:schemeClr>
                                    </a:solidFill>
                                    <a:latin typeface="Cambria Math" panose="02040503050406030204" pitchFamily="18" charset="0"/>
                                  </a:rPr>
                                  <m:t>, </m:t>
                                </m:r>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𝑐</m:t>
                                    </m:r>
                                  </m:e>
                                  <m:sub>
                                    <m:r>
                                      <a:rPr lang="en-US" altLang="zh-CN" sz="1400" b="0" i="1" smtClean="0">
                                        <a:solidFill>
                                          <a:schemeClr val="bg1">
                                            <a:lumMod val="65000"/>
                                          </a:schemeClr>
                                        </a:solidFill>
                                        <a:latin typeface="Cambria Math" panose="02040503050406030204" pitchFamily="18" charset="0"/>
                                      </a:rPr>
                                      <m:t>𝑝</m:t>
                                    </m:r>
                                  </m:sub>
                                </m:sSub>
                              </m:e>
                            </m:d>
                            <m:r>
                              <a:rPr lang="en-US" altLang="zh-CN" sz="1400" b="0" i="1" smtClean="0">
                                <a:solidFill>
                                  <a:schemeClr val="bg1">
                                    <a:lumMod val="65000"/>
                                  </a:schemeClr>
                                </a:solidFill>
                                <a:latin typeface="Cambria Math" panose="02040503050406030204" pitchFamily="18" charset="0"/>
                              </a:rPr>
                              <m:t>/</m:t>
                            </m:r>
                            <m:r>
                              <a:rPr lang="en-US" altLang="zh-CN" sz="1400" b="0" i="1" smtClean="0">
                                <a:solidFill>
                                  <a:schemeClr val="bg1">
                                    <a:lumMod val="65000"/>
                                  </a:schemeClr>
                                </a:solidFill>
                                <a:latin typeface="Cambria Math" panose="02040503050406030204" pitchFamily="18" charset="0"/>
                              </a:rPr>
                              <m:t>𝑐h𝑎𝑟𝑠</m:t>
                            </m:r>
                            <m:r>
                              <a:rPr lang="en-US" altLang="zh-CN" sz="1400" b="0" i="1" smtClean="0">
                                <a:solidFill>
                                  <a:schemeClr val="bg1">
                                    <a:lumMod val="65000"/>
                                  </a:schemeClr>
                                </a:solidFill>
                                <a:latin typeface="Cambria Math" panose="02040503050406030204" pitchFamily="18" charset="0"/>
                              </a:rPr>
                              <m:t>[</m:t>
                            </m:r>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𝑐</m:t>
                                </m:r>
                              </m:e>
                              <m:sub>
                                <m:r>
                                  <a:rPr lang="en-US" altLang="zh-CN" sz="1400" b="0" i="1" smtClean="0">
                                    <a:solidFill>
                                      <a:schemeClr val="bg1">
                                        <a:lumMod val="65000"/>
                                      </a:schemeClr>
                                    </a:solidFill>
                                    <a:latin typeface="Cambria Math" panose="02040503050406030204" pitchFamily="18" charset="0"/>
                                  </a:rPr>
                                  <m:t>𝑝</m:t>
                                </m:r>
                                <m:r>
                                  <a:rPr lang="en-US" altLang="zh-CN" sz="1400" b="0" i="1" smtClean="0">
                                    <a:solidFill>
                                      <a:schemeClr val="bg1">
                                        <a:lumMod val="65000"/>
                                      </a:schemeClr>
                                    </a:solidFill>
                                    <a:latin typeface="Cambria Math" panose="02040503050406030204" pitchFamily="18" charset="0"/>
                                  </a:rPr>
                                  <m:t>−1</m:t>
                                </m:r>
                              </m:sub>
                            </m:sSub>
                            <m:r>
                              <a:rPr lang="en-US" altLang="zh-CN" sz="1400" b="0" i="1" smtClean="0">
                                <a:solidFill>
                                  <a:schemeClr val="bg1">
                                    <a:lumMod val="65000"/>
                                  </a:schemeClr>
                                </a:solidFill>
                                <a:latin typeface="Cambria Math" panose="02040503050406030204" pitchFamily="18" charset="0"/>
                              </a:rPr>
                              <m:t>, </m:t>
                            </m:r>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𝑐</m:t>
                                </m:r>
                              </m:e>
                              <m:sub>
                                <m:r>
                                  <a:rPr lang="en-US" altLang="zh-CN" sz="1400" b="0" i="1" smtClean="0">
                                    <a:solidFill>
                                      <a:schemeClr val="bg1">
                                        <a:lumMod val="65000"/>
                                      </a:schemeClr>
                                    </a:solidFill>
                                    <a:latin typeface="Cambria Math" panose="02040503050406030204" pitchFamily="18" charset="0"/>
                                  </a:rPr>
                                  <m:t>𝑝</m:t>
                                </m:r>
                              </m:sub>
                            </m:sSub>
                            <m:r>
                              <a:rPr lang="en-US" altLang="zh-CN" sz="1400" b="0" i="1" smtClean="0">
                                <a:solidFill>
                                  <a:schemeClr val="bg1">
                                    <a:lumMod val="65000"/>
                                  </a:schemeClr>
                                </a:solidFill>
                                <a:latin typeface="Cambria Math" panose="02040503050406030204" pitchFamily="18" charset="0"/>
                              </a:rPr>
                              <m:t>]</m:t>
                            </m:r>
                          </m:e>
                          <m:e>
                            <m:r>
                              <a:rPr lang="en-US" altLang="zh-CN" sz="1400" b="0" i="1" smtClean="0">
                                <a:solidFill>
                                  <a:schemeClr val="bg1">
                                    <a:lumMod val="65000"/>
                                  </a:schemeClr>
                                </a:solidFill>
                                <a:latin typeface="Cambria Math" panose="02040503050406030204" pitchFamily="18" charset="0"/>
                              </a:rPr>
                              <m:t>𝑎𝑑𝑑</m:t>
                            </m:r>
                            <m:d>
                              <m:dPr>
                                <m:begChr m:val="["/>
                                <m:endChr m:val="]"/>
                                <m:ctrlPr>
                                  <a:rPr lang="en-US" altLang="zh-CN" sz="1400" b="0" i="1" smtClean="0">
                                    <a:solidFill>
                                      <a:schemeClr val="bg1">
                                        <a:lumMod val="65000"/>
                                      </a:schemeClr>
                                    </a:solidFill>
                                    <a:latin typeface="Cambria Math" panose="02040503050406030204" pitchFamily="18" charset="0"/>
                                  </a:rPr>
                                </m:ctrlPr>
                              </m:dPr>
                              <m:e>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𝑐</m:t>
                                    </m:r>
                                  </m:e>
                                  <m:sub>
                                    <m:r>
                                      <a:rPr lang="en-US" altLang="zh-CN" sz="1400" b="0" i="1" smtClean="0">
                                        <a:solidFill>
                                          <a:schemeClr val="bg1">
                                            <a:lumMod val="65000"/>
                                          </a:schemeClr>
                                        </a:solidFill>
                                        <a:latin typeface="Cambria Math" panose="02040503050406030204" pitchFamily="18" charset="0"/>
                                      </a:rPr>
                                      <m:t>𝑝</m:t>
                                    </m:r>
                                    <m:r>
                                      <a:rPr lang="en-US" altLang="zh-CN" sz="1400" b="0" i="1" smtClean="0">
                                        <a:solidFill>
                                          <a:schemeClr val="bg1">
                                            <a:lumMod val="65000"/>
                                          </a:schemeClr>
                                        </a:solidFill>
                                        <a:latin typeface="Cambria Math" panose="02040503050406030204" pitchFamily="18" charset="0"/>
                                      </a:rPr>
                                      <m:t>−1</m:t>
                                    </m:r>
                                  </m:sub>
                                </m:sSub>
                                <m:r>
                                  <a:rPr lang="en-US" altLang="zh-CN" sz="1400" b="0" i="1" smtClean="0">
                                    <a:solidFill>
                                      <a:schemeClr val="bg1">
                                        <a:lumMod val="65000"/>
                                      </a:schemeClr>
                                    </a:solidFill>
                                    <a:latin typeface="Cambria Math" panose="02040503050406030204" pitchFamily="18" charset="0"/>
                                  </a:rPr>
                                  <m:t>, </m:t>
                                </m:r>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𝑡</m:t>
                                    </m:r>
                                  </m:e>
                                  <m:sub>
                                    <m:r>
                                      <a:rPr lang="en-US" altLang="zh-CN" sz="1400" b="0" i="1" smtClean="0">
                                        <a:solidFill>
                                          <a:schemeClr val="bg1">
                                            <a:lumMod val="65000"/>
                                          </a:schemeClr>
                                        </a:solidFill>
                                        <a:latin typeface="Cambria Math" panose="02040503050406030204" pitchFamily="18" charset="0"/>
                                      </a:rPr>
                                      <m:t>𝑝</m:t>
                                    </m:r>
                                  </m:sub>
                                </m:sSub>
                              </m:e>
                            </m:d>
                            <m:r>
                              <a:rPr lang="en-US" altLang="zh-CN" sz="1400" b="0" i="1" smtClean="0">
                                <a:solidFill>
                                  <a:schemeClr val="bg1">
                                    <a:lumMod val="65000"/>
                                  </a:schemeClr>
                                </a:solidFill>
                                <a:latin typeface="Cambria Math" panose="02040503050406030204" pitchFamily="18" charset="0"/>
                              </a:rPr>
                              <m:t>/</m:t>
                            </m:r>
                            <m:r>
                              <a:rPr lang="en-US" altLang="zh-CN" sz="1400" b="0" i="1" smtClean="0">
                                <a:solidFill>
                                  <a:schemeClr val="bg1">
                                    <a:lumMod val="65000"/>
                                  </a:schemeClr>
                                </a:solidFill>
                                <a:latin typeface="Cambria Math" panose="02040503050406030204" pitchFamily="18" charset="0"/>
                              </a:rPr>
                              <m:t>𝑐h𝑎𝑟𝑠</m:t>
                            </m:r>
                            <m:r>
                              <a:rPr lang="en-US" altLang="zh-CN" sz="1400" b="0" i="1" smtClean="0">
                                <a:solidFill>
                                  <a:schemeClr val="bg1">
                                    <a:lumMod val="65000"/>
                                  </a:schemeClr>
                                </a:solidFill>
                                <a:latin typeface="Cambria Math" panose="02040503050406030204" pitchFamily="18" charset="0"/>
                              </a:rPr>
                              <m:t>[</m:t>
                            </m:r>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𝑐</m:t>
                                </m:r>
                              </m:e>
                              <m:sub>
                                <m:r>
                                  <a:rPr lang="en-US" altLang="zh-CN" sz="1400" b="0" i="1" smtClean="0">
                                    <a:solidFill>
                                      <a:schemeClr val="bg1">
                                        <a:lumMod val="65000"/>
                                      </a:schemeClr>
                                    </a:solidFill>
                                    <a:latin typeface="Cambria Math" panose="02040503050406030204" pitchFamily="18" charset="0"/>
                                  </a:rPr>
                                  <m:t>𝑝</m:t>
                                </m:r>
                                <m:r>
                                  <a:rPr lang="en-US" altLang="zh-CN" sz="1400" b="0" i="1" smtClean="0">
                                    <a:solidFill>
                                      <a:schemeClr val="bg1">
                                        <a:lumMod val="65000"/>
                                      </a:schemeClr>
                                    </a:solidFill>
                                    <a:latin typeface="Cambria Math" panose="02040503050406030204" pitchFamily="18" charset="0"/>
                                  </a:rPr>
                                  <m:t>−1</m:t>
                                </m:r>
                              </m:sub>
                            </m:sSub>
                            <m:r>
                              <a:rPr lang="en-US" altLang="zh-CN" sz="1400" b="0" i="1" smtClean="0">
                                <a:solidFill>
                                  <a:schemeClr val="bg1">
                                    <a:lumMod val="65000"/>
                                  </a:schemeClr>
                                </a:solidFill>
                                <a:latin typeface="Cambria Math" panose="02040503050406030204" pitchFamily="18" charset="0"/>
                              </a:rPr>
                              <m:t>]</m:t>
                            </m:r>
                          </m:e>
                          <m:e>
                            <m:r>
                              <a:rPr lang="en-US" altLang="zh-CN" sz="1400" b="0" i="1" smtClean="0">
                                <a:solidFill>
                                  <a:schemeClr val="bg1">
                                    <a:lumMod val="65000"/>
                                  </a:schemeClr>
                                </a:solidFill>
                                <a:latin typeface="Cambria Math" panose="02040503050406030204" pitchFamily="18" charset="0"/>
                              </a:rPr>
                              <m:t>𝑠𝑢𝑏</m:t>
                            </m:r>
                            <m:d>
                              <m:dPr>
                                <m:begChr m:val="["/>
                                <m:endChr m:val="]"/>
                                <m:ctrlPr>
                                  <a:rPr lang="en-US" altLang="zh-CN" sz="1400" b="0" i="1" smtClean="0">
                                    <a:solidFill>
                                      <a:schemeClr val="bg1">
                                        <a:lumMod val="65000"/>
                                      </a:schemeClr>
                                    </a:solidFill>
                                    <a:latin typeface="Cambria Math" panose="02040503050406030204" pitchFamily="18" charset="0"/>
                                  </a:rPr>
                                </m:ctrlPr>
                              </m:dPr>
                              <m:e>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𝑡</m:t>
                                    </m:r>
                                  </m:e>
                                  <m:sub>
                                    <m:r>
                                      <a:rPr lang="en-US" altLang="zh-CN" sz="1400" b="0" i="1" smtClean="0">
                                        <a:solidFill>
                                          <a:schemeClr val="bg1">
                                            <a:lumMod val="65000"/>
                                          </a:schemeClr>
                                        </a:solidFill>
                                        <a:latin typeface="Cambria Math" panose="02040503050406030204" pitchFamily="18" charset="0"/>
                                      </a:rPr>
                                      <m:t>𝑝</m:t>
                                    </m:r>
                                  </m:sub>
                                </m:sSub>
                                <m:r>
                                  <a:rPr lang="en-US" altLang="zh-CN" sz="1400" b="0" i="1" smtClean="0">
                                    <a:solidFill>
                                      <a:schemeClr val="bg1">
                                        <a:lumMod val="65000"/>
                                      </a:schemeClr>
                                    </a:solidFill>
                                    <a:latin typeface="Cambria Math" panose="02040503050406030204" pitchFamily="18" charset="0"/>
                                  </a:rPr>
                                  <m:t>, </m:t>
                                </m:r>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𝑐</m:t>
                                    </m:r>
                                  </m:e>
                                  <m:sub>
                                    <m:r>
                                      <a:rPr lang="en-US" altLang="zh-CN" sz="1400" b="0" i="1" smtClean="0">
                                        <a:solidFill>
                                          <a:schemeClr val="bg1">
                                            <a:lumMod val="65000"/>
                                          </a:schemeClr>
                                        </a:solidFill>
                                        <a:latin typeface="Cambria Math" panose="02040503050406030204" pitchFamily="18" charset="0"/>
                                      </a:rPr>
                                      <m:t>𝑝</m:t>
                                    </m:r>
                                  </m:sub>
                                </m:sSub>
                              </m:e>
                            </m:d>
                            <m:r>
                              <a:rPr lang="en-US" altLang="zh-CN" sz="1400" b="0" i="1" smtClean="0">
                                <a:solidFill>
                                  <a:schemeClr val="bg1">
                                    <a:lumMod val="65000"/>
                                  </a:schemeClr>
                                </a:solidFill>
                                <a:latin typeface="Cambria Math" panose="02040503050406030204" pitchFamily="18" charset="0"/>
                              </a:rPr>
                              <m:t>/</m:t>
                            </m:r>
                            <m:r>
                              <a:rPr lang="en-US" altLang="zh-CN" sz="1400" b="0" i="1" smtClean="0">
                                <a:solidFill>
                                  <a:schemeClr val="bg1">
                                    <a:lumMod val="65000"/>
                                  </a:schemeClr>
                                </a:solidFill>
                                <a:latin typeface="Cambria Math" panose="02040503050406030204" pitchFamily="18" charset="0"/>
                              </a:rPr>
                              <m:t>𝑐h𝑎𝑟𝑠</m:t>
                            </m:r>
                            <m:r>
                              <a:rPr lang="en-US" altLang="zh-CN" sz="1400" b="0" i="1" smtClean="0">
                                <a:solidFill>
                                  <a:schemeClr val="bg1">
                                    <a:lumMod val="65000"/>
                                  </a:schemeClr>
                                </a:solidFill>
                                <a:latin typeface="Cambria Math" panose="02040503050406030204" pitchFamily="18" charset="0"/>
                              </a:rPr>
                              <m:t>[</m:t>
                            </m:r>
                            <m:sSub>
                              <m:sSubPr>
                                <m:ctrlPr>
                                  <a:rPr lang="en-US" altLang="zh-CN" sz="1400" b="0" i="1" smtClean="0">
                                    <a:solidFill>
                                      <a:schemeClr val="bg1">
                                        <a:lumMod val="65000"/>
                                      </a:schemeClr>
                                    </a:solidFill>
                                    <a:latin typeface="Cambria Math" panose="02040503050406030204" pitchFamily="18" charset="0"/>
                                  </a:rPr>
                                </m:ctrlPr>
                              </m:sSubPr>
                              <m:e>
                                <m:r>
                                  <a:rPr lang="en-US" altLang="zh-CN" sz="1400" b="0" i="1" smtClean="0">
                                    <a:solidFill>
                                      <a:schemeClr val="bg1">
                                        <a:lumMod val="65000"/>
                                      </a:schemeClr>
                                    </a:solidFill>
                                    <a:latin typeface="Cambria Math" panose="02040503050406030204" pitchFamily="18" charset="0"/>
                                  </a:rPr>
                                  <m:t>𝑐</m:t>
                                </m:r>
                              </m:e>
                              <m:sub>
                                <m:r>
                                  <a:rPr lang="en-US" altLang="zh-CN" sz="1400" b="0" i="1" smtClean="0">
                                    <a:solidFill>
                                      <a:schemeClr val="bg1">
                                        <a:lumMod val="65000"/>
                                      </a:schemeClr>
                                    </a:solidFill>
                                    <a:latin typeface="Cambria Math" panose="02040503050406030204" pitchFamily="18" charset="0"/>
                                  </a:rPr>
                                  <m:t>𝑝</m:t>
                                </m:r>
                              </m:sub>
                            </m:sSub>
                            <m:r>
                              <a:rPr lang="en-US" altLang="zh-CN" sz="1400" b="0" i="1" smtClean="0">
                                <a:solidFill>
                                  <a:schemeClr val="bg1">
                                    <a:lumMod val="65000"/>
                                  </a:schemeClr>
                                </a:solidFill>
                                <a:latin typeface="Cambria Math" panose="02040503050406030204" pitchFamily="18" charset="0"/>
                              </a:rPr>
                              <m:t>]</m:t>
                            </m:r>
                          </m:e>
                        </m:eqArr>
                      </m:e>
                    </m:d>
                  </m:oMath>
                </a14:m>
                <a:r>
                  <a:rPr lang="en-US" altLang="zh-CN" dirty="0">
                    <a:solidFill>
                      <a:schemeClr val="bg1">
                        <a:lumMod val="65000"/>
                      </a:schemeClr>
                    </a:solidFill>
                    <a:latin typeface="+mj-ea"/>
                  </a:rPr>
                  <a:t> </a:t>
                </a:r>
              </a:p>
            </p:txBody>
          </p:sp>
        </mc:Choice>
        <mc:Fallback>
          <p:sp>
            <p:nvSpPr>
              <p:cNvPr id="19" name="文本框 18"/>
              <p:cNvSpPr txBox="1">
                <a:spLocks noRot="1" noChangeAspect="1" noMove="1" noResize="1" noEditPoints="1" noAdjustHandles="1" noChangeArrowheads="1" noChangeShapeType="1" noTextEdit="1"/>
              </p:cNvSpPr>
              <p:nvPr/>
            </p:nvSpPr>
            <p:spPr>
              <a:xfrm>
                <a:off x="6185150" y="2305870"/>
                <a:ext cx="2201441" cy="3455177"/>
              </a:xfrm>
              <a:prstGeom prst="rect">
                <a:avLst/>
              </a:prstGeom>
              <a:blipFill>
                <a:blip r:embed="rId3"/>
                <a:stretch>
                  <a:fillRect l="-5263" r="-8033"/>
                </a:stretch>
              </a:blipFill>
            </p:spPr>
            <p:txBody>
              <a:bodyPr/>
              <a:lstStyle/>
              <a:p>
                <a:r>
                  <a:rPr lang="en-US">
                    <a:noFill/>
                  </a:rPr>
                  <a:t> </a:t>
                </a:r>
              </a:p>
            </p:txBody>
          </p:sp>
        </mc:Fallback>
      </mc:AlternateContent>
      <p:sp>
        <p:nvSpPr>
          <p:cNvPr id="20" name="文本框 19"/>
          <p:cNvSpPr txBox="1"/>
          <p:nvPr/>
        </p:nvSpPr>
        <p:spPr>
          <a:xfrm>
            <a:off x="8658344" y="2305870"/>
            <a:ext cx="2201441" cy="205389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en-US" altLang="zh-CN" sz="2000" b="1" dirty="0">
                <a:solidFill>
                  <a:schemeClr val="bg1">
                    <a:lumMod val="65000"/>
                  </a:schemeClr>
                </a:solidFill>
                <a:latin typeface="+mj-ea"/>
              </a:rPr>
              <a:t>Select the highest score candidate to substitute the error</a:t>
            </a:r>
            <a:endParaRPr lang="en-US" altLang="zh-CN" sz="2000" b="1" dirty="0">
              <a:solidFill>
                <a:schemeClr val="bg1">
                  <a:lumMod val="65000"/>
                </a:schemeClr>
              </a:solidFill>
            </a:endParaRPr>
          </a:p>
        </p:txBody>
      </p:sp>
    </p:spTree>
    <p:extLst>
      <p:ext uri="{BB962C8B-B14F-4D97-AF65-F5344CB8AC3E}">
        <p14:creationId xmlns:p14="http://schemas.microsoft.com/office/powerpoint/2010/main" val="1756915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2</a:t>
            </a:r>
            <a:endParaRPr kumimoji="1" lang="zh-CN" altLang="en-US" dirty="0"/>
          </a:p>
        </p:txBody>
      </p:sp>
      <p:sp>
        <p:nvSpPr>
          <p:cNvPr id="3" name="文本占位符 2"/>
          <p:cNvSpPr>
            <a:spLocks noGrp="1"/>
          </p:cNvSpPr>
          <p:nvPr>
            <p:ph type="body" sz="quarter" idx="12"/>
          </p:nvPr>
        </p:nvSpPr>
        <p:spPr/>
        <p:txBody>
          <a:bodyPr/>
          <a:lstStyle/>
          <a:p>
            <a:r>
              <a:rPr kumimoji="1" lang="en-US" altLang="zh-CN" dirty="0"/>
              <a:t>Error Correction</a:t>
            </a:r>
            <a:endParaRPr kumimoji="1" lang="zh-CN" altLang="en-US" dirty="0"/>
          </a:p>
        </p:txBody>
      </p:sp>
      <p:sp>
        <p:nvSpPr>
          <p:cNvPr id="4" name="文本占位符 3"/>
          <p:cNvSpPr>
            <a:spLocks noGrp="1"/>
          </p:cNvSpPr>
          <p:nvPr>
            <p:ph type="body" sz="quarter" idx="13"/>
          </p:nvPr>
        </p:nvSpPr>
        <p:spPr>
          <a:xfrm>
            <a:off x="1397768" y="782569"/>
            <a:ext cx="3610784" cy="422000"/>
          </a:xfrm>
        </p:spPr>
        <p:txBody>
          <a:bodyPr/>
          <a:lstStyle/>
          <a:p>
            <a:r>
              <a:rPr kumimoji="1" lang="en-US" dirty="0"/>
              <a:t>Probability scoring without context</a:t>
            </a:r>
            <a:endParaRPr kumimoji="1" lang="zh-CN" altLang="en-US" dirty="0"/>
          </a:p>
          <a:p>
            <a:endParaRPr lang="zh-CN" altLang="en-US" dirty="0"/>
          </a:p>
        </p:txBody>
      </p:sp>
      <p:sp>
        <p:nvSpPr>
          <p:cNvPr id="32" name="矩形 31"/>
          <p:cNvSpPr/>
          <p:nvPr/>
        </p:nvSpPr>
        <p:spPr>
          <a:xfrm>
            <a:off x="992130" y="3897439"/>
            <a:ext cx="2031325" cy="452432"/>
          </a:xfrm>
          <a:prstGeom prst="rect">
            <a:avLst/>
          </a:prstGeom>
        </p:spPr>
        <p:txBody>
          <a:bodyPr wrap="none">
            <a:spAutoFit/>
          </a:bodyPr>
          <a:lstStyle/>
          <a:p>
            <a:pPr lvl="0">
              <a:lnSpc>
                <a:spcPct val="130000"/>
              </a:lnSpc>
            </a:pPr>
            <a:r>
              <a:rPr lang="zh-CN" altLang="en-US" b="1" dirty="0">
                <a:solidFill>
                  <a:schemeClr val="tx1">
                    <a:lumMod val="85000"/>
                    <a:lumOff val="15000"/>
                  </a:schemeClr>
                </a:solidFill>
                <a:latin typeface="Century Gothic"/>
              </a:rPr>
              <a:t>点击此处添加标题</a:t>
            </a:r>
            <a:endParaRPr lang="en-US" altLang="zh-CN" b="1" dirty="0">
              <a:solidFill>
                <a:schemeClr val="tx1">
                  <a:lumMod val="85000"/>
                  <a:lumOff val="15000"/>
                </a:schemeClr>
              </a:solidFill>
              <a:latin typeface="Century Gothic"/>
            </a:endParaRPr>
          </a:p>
        </p:txBody>
      </p:sp>
      <p:pic>
        <p:nvPicPr>
          <p:cNvPr id="33" name="图片 32"/>
          <p:cNvPicPr>
            <a:picLocks noChangeAspect="1"/>
          </p:cNvPicPr>
          <p:nvPr/>
        </p:nvPicPr>
        <p:blipFill rotWithShape="1">
          <a:blip r:embed="rId3">
            <a:extLst>
              <a:ext uri="{28A0092B-C50C-407E-A947-70E740481C1C}">
                <a14:useLocalDpi xmlns:a14="http://schemas.microsoft.com/office/drawing/2010/main" val="0"/>
              </a:ext>
            </a:extLst>
          </a:blip>
          <a:srcRect l="30486" r="19514"/>
          <a:stretch/>
        </p:blipFill>
        <p:spPr>
          <a:xfrm>
            <a:off x="992130" y="1592558"/>
            <a:ext cx="2121737" cy="21217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9" name="矩形 38"/>
          <p:cNvSpPr/>
          <p:nvPr/>
        </p:nvSpPr>
        <p:spPr>
          <a:xfrm>
            <a:off x="3621512" y="3897439"/>
            <a:ext cx="2031325" cy="452432"/>
          </a:xfrm>
          <a:prstGeom prst="rect">
            <a:avLst/>
          </a:prstGeom>
        </p:spPr>
        <p:txBody>
          <a:bodyPr wrap="none">
            <a:spAutoFit/>
          </a:bodyPr>
          <a:lstStyle/>
          <a:p>
            <a:pPr lvl="0">
              <a:lnSpc>
                <a:spcPct val="130000"/>
              </a:lnSpc>
            </a:pPr>
            <a:r>
              <a:rPr lang="zh-CN" altLang="en-US" b="1" dirty="0">
                <a:solidFill>
                  <a:schemeClr val="tx1">
                    <a:lumMod val="85000"/>
                    <a:lumOff val="15000"/>
                  </a:schemeClr>
                </a:solidFill>
                <a:latin typeface="Century Gothic"/>
              </a:rPr>
              <a:t>点击此处添加标题</a:t>
            </a:r>
            <a:endParaRPr lang="en-US" altLang="zh-CN" b="1" dirty="0">
              <a:solidFill>
                <a:schemeClr val="tx1">
                  <a:lumMod val="85000"/>
                  <a:lumOff val="15000"/>
                </a:schemeClr>
              </a:solidFill>
              <a:latin typeface="Century Gothic"/>
            </a:endParaRPr>
          </a:p>
        </p:txBody>
      </p:sp>
      <p:pic>
        <p:nvPicPr>
          <p:cNvPr id="37" name="图片 36"/>
          <p:cNvPicPr>
            <a:picLocks noChangeAspect="1"/>
          </p:cNvPicPr>
          <p:nvPr/>
        </p:nvPicPr>
        <p:blipFill rotWithShape="1">
          <a:blip r:embed="rId3">
            <a:extLst>
              <a:ext uri="{28A0092B-C50C-407E-A947-70E740481C1C}">
                <a14:useLocalDpi xmlns:a14="http://schemas.microsoft.com/office/drawing/2010/main" val="0"/>
              </a:ext>
            </a:extLst>
          </a:blip>
          <a:srcRect l="30486" r="19514"/>
          <a:stretch/>
        </p:blipFill>
        <p:spPr>
          <a:xfrm>
            <a:off x="3621512" y="1592558"/>
            <a:ext cx="2121737" cy="21217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4" name="矩形 43"/>
          <p:cNvSpPr/>
          <p:nvPr/>
        </p:nvSpPr>
        <p:spPr>
          <a:xfrm>
            <a:off x="2525565" y="4774281"/>
            <a:ext cx="2247731" cy="412742"/>
          </a:xfrm>
          <a:prstGeom prst="rect">
            <a:avLst/>
          </a:prstGeom>
        </p:spPr>
        <p:txBody>
          <a:bodyPr wrap="none">
            <a:spAutoFit/>
          </a:bodyPr>
          <a:lstStyle/>
          <a:p>
            <a:pPr lvl="0">
              <a:lnSpc>
                <a:spcPct val="130000"/>
              </a:lnSpc>
            </a:pPr>
            <a:r>
              <a:rPr lang="en-US" altLang="zh-CN" b="1" dirty="0">
                <a:solidFill>
                  <a:schemeClr val="tx1">
                    <a:lumMod val="85000"/>
                    <a:lumOff val="15000"/>
                  </a:schemeClr>
                </a:solidFill>
                <a:latin typeface="Century Gothic"/>
              </a:rPr>
              <a:t>Deletion Examples</a:t>
            </a:r>
          </a:p>
        </p:txBody>
      </p:sp>
      <p:sp>
        <p:nvSpPr>
          <p:cNvPr id="49" name="矩形 48"/>
          <p:cNvSpPr/>
          <p:nvPr/>
        </p:nvSpPr>
        <p:spPr>
          <a:xfrm>
            <a:off x="7983574" y="3897439"/>
            <a:ext cx="2577950" cy="412742"/>
          </a:xfrm>
          <a:prstGeom prst="rect">
            <a:avLst/>
          </a:prstGeom>
        </p:spPr>
        <p:txBody>
          <a:bodyPr wrap="none">
            <a:spAutoFit/>
          </a:bodyPr>
          <a:lstStyle/>
          <a:p>
            <a:pPr lvl="0">
              <a:lnSpc>
                <a:spcPct val="130000"/>
              </a:lnSpc>
            </a:pPr>
            <a:r>
              <a:rPr lang="en-US" altLang="zh-CN" b="1" dirty="0">
                <a:solidFill>
                  <a:schemeClr val="tx1">
                    <a:lumMod val="85000"/>
                    <a:lumOff val="15000"/>
                  </a:schemeClr>
                </a:solidFill>
                <a:latin typeface="Century Gothic"/>
              </a:rPr>
              <a:t>Substitution Examples</a:t>
            </a:r>
          </a:p>
        </p:txBody>
      </p:sp>
      <p:pic>
        <p:nvPicPr>
          <p:cNvPr id="6" name="Picture 5">
            <a:extLst>
              <a:ext uri="{FF2B5EF4-FFF2-40B4-BE49-F238E27FC236}">
                <a16:creationId xmlns:a16="http://schemas.microsoft.com/office/drawing/2014/main" id="{1553F5E4-28AE-47AC-94C1-DAFF90560CA8}"/>
              </a:ext>
            </a:extLst>
          </p:cNvPr>
          <p:cNvPicPr>
            <a:picLocks noChangeAspect="1"/>
          </p:cNvPicPr>
          <p:nvPr/>
        </p:nvPicPr>
        <p:blipFill>
          <a:blip r:embed="rId4"/>
          <a:stretch>
            <a:fillRect/>
          </a:stretch>
        </p:blipFill>
        <p:spPr>
          <a:xfrm>
            <a:off x="667299" y="1468961"/>
            <a:ext cx="5428701" cy="3195929"/>
          </a:xfrm>
          <a:prstGeom prst="rect">
            <a:avLst/>
          </a:prstGeom>
        </p:spPr>
      </p:pic>
      <p:pic>
        <p:nvPicPr>
          <p:cNvPr id="8" name="Picture 7">
            <a:extLst>
              <a:ext uri="{FF2B5EF4-FFF2-40B4-BE49-F238E27FC236}">
                <a16:creationId xmlns:a16="http://schemas.microsoft.com/office/drawing/2014/main" id="{0460333A-C31D-493E-914A-E03E4C3F42FA}"/>
              </a:ext>
            </a:extLst>
          </p:cNvPr>
          <p:cNvPicPr>
            <a:picLocks noChangeAspect="1"/>
          </p:cNvPicPr>
          <p:nvPr/>
        </p:nvPicPr>
        <p:blipFill>
          <a:blip r:embed="rId5"/>
          <a:stretch>
            <a:fillRect/>
          </a:stretch>
        </p:blipFill>
        <p:spPr>
          <a:xfrm>
            <a:off x="6250894" y="1468961"/>
            <a:ext cx="5727817" cy="2333996"/>
          </a:xfrm>
          <a:prstGeom prst="rect">
            <a:avLst/>
          </a:prstGeom>
        </p:spPr>
      </p:pic>
      <p:sp>
        <p:nvSpPr>
          <p:cNvPr id="5" name="TextBox 4">
            <a:extLst>
              <a:ext uri="{FF2B5EF4-FFF2-40B4-BE49-F238E27FC236}">
                <a16:creationId xmlns:a16="http://schemas.microsoft.com/office/drawing/2014/main" id="{CE7B52A9-D6DE-4A00-B70E-0648A5BDB50A}"/>
              </a:ext>
            </a:extLst>
          </p:cNvPr>
          <p:cNvSpPr txBox="1"/>
          <p:nvPr/>
        </p:nvSpPr>
        <p:spPr>
          <a:xfrm>
            <a:off x="3113867" y="5421507"/>
            <a:ext cx="564578" cy="381258"/>
          </a:xfrm>
          <a:prstGeom prst="rect">
            <a:avLst/>
          </a:prstGeom>
          <a:noFill/>
        </p:spPr>
        <p:txBody>
          <a:bodyPr wrap="none" rtlCol="0">
            <a:spAutoFit/>
          </a:bodyPr>
          <a:lstStyle/>
          <a:p>
            <a:pPr>
              <a:lnSpc>
                <a:spcPct val="130000"/>
              </a:lnSpc>
              <a:spcBef>
                <a:spcPts val="600"/>
              </a:spcBef>
            </a:pPr>
            <a:r>
              <a:rPr lang="en-US" altLang="zh-CN" sz="1600" b="1" dirty="0"/>
              <a:t>264</a:t>
            </a:r>
            <a:endParaRPr lang="en-US" sz="1200" b="1" kern="0" dirty="0">
              <a:latin typeface="微软雅黑" panose="020B0503020204020204" pitchFamily="34" charset="-122"/>
              <a:ea typeface="微软雅黑" panose="020B0503020204020204" pitchFamily="34" charset="-122"/>
              <a:cs typeface="+mn-ea"/>
              <a:sym typeface="+mn-lt"/>
            </a:endParaRPr>
          </a:p>
        </p:txBody>
      </p:sp>
      <p:sp>
        <p:nvSpPr>
          <p:cNvPr id="9" name="TextBox 8">
            <a:extLst>
              <a:ext uri="{FF2B5EF4-FFF2-40B4-BE49-F238E27FC236}">
                <a16:creationId xmlns:a16="http://schemas.microsoft.com/office/drawing/2014/main" id="{FA5D197D-461A-4ED9-BF07-49B79F968A5D}"/>
              </a:ext>
            </a:extLst>
          </p:cNvPr>
          <p:cNvSpPr txBox="1"/>
          <p:nvPr/>
        </p:nvSpPr>
        <p:spPr>
          <a:xfrm>
            <a:off x="9120403" y="4619195"/>
            <a:ext cx="564578" cy="381258"/>
          </a:xfrm>
          <a:prstGeom prst="rect">
            <a:avLst/>
          </a:prstGeom>
          <a:noFill/>
        </p:spPr>
        <p:txBody>
          <a:bodyPr wrap="none" rtlCol="0">
            <a:spAutoFit/>
          </a:bodyPr>
          <a:lstStyle/>
          <a:p>
            <a:pPr>
              <a:lnSpc>
                <a:spcPct val="130000"/>
              </a:lnSpc>
              <a:spcBef>
                <a:spcPts val="600"/>
              </a:spcBef>
            </a:pPr>
            <a:r>
              <a:rPr lang="en-US" altLang="zh-CN" sz="1600" b="1" dirty="0"/>
              <a:t>528</a:t>
            </a:r>
            <a:endParaRPr lang="en-US" sz="1600" b="1" kern="0" dirty="0">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2844790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kumimoji="1" lang="en-US" altLang="zh-CN" dirty="0"/>
              <a:t>2</a:t>
            </a:r>
            <a:endParaRPr kumimoji="1" lang="zh-CN" altLang="en-US" dirty="0"/>
          </a:p>
        </p:txBody>
      </p:sp>
      <p:sp>
        <p:nvSpPr>
          <p:cNvPr id="3" name="文本占位符 2"/>
          <p:cNvSpPr>
            <a:spLocks noGrp="1"/>
          </p:cNvSpPr>
          <p:nvPr>
            <p:ph type="body" sz="quarter" idx="12"/>
          </p:nvPr>
        </p:nvSpPr>
        <p:spPr/>
        <p:txBody>
          <a:bodyPr/>
          <a:lstStyle/>
          <a:p>
            <a:r>
              <a:rPr kumimoji="1" lang="en-US" altLang="zh-CN" dirty="0"/>
              <a:t>Error Correction</a:t>
            </a:r>
            <a:endParaRPr kumimoji="1" lang="zh-CN" altLang="en-US" dirty="0"/>
          </a:p>
        </p:txBody>
      </p:sp>
      <p:sp>
        <p:nvSpPr>
          <p:cNvPr id="4" name="文本占位符 3"/>
          <p:cNvSpPr>
            <a:spLocks noGrp="1"/>
          </p:cNvSpPr>
          <p:nvPr>
            <p:ph type="body" sz="quarter" idx="13"/>
          </p:nvPr>
        </p:nvSpPr>
        <p:spPr>
          <a:xfrm>
            <a:off x="1397768" y="782569"/>
            <a:ext cx="3610784" cy="422000"/>
          </a:xfrm>
        </p:spPr>
        <p:txBody>
          <a:bodyPr/>
          <a:lstStyle/>
          <a:p>
            <a:r>
              <a:rPr kumimoji="1" lang="en-US" dirty="0"/>
              <a:t>Probability scoring without context</a:t>
            </a:r>
            <a:endParaRPr kumimoji="1" lang="zh-CN" altLang="en-US" dirty="0"/>
          </a:p>
          <a:p>
            <a:endParaRPr lang="zh-CN" altLang="en-US" dirty="0"/>
          </a:p>
        </p:txBody>
      </p:sp>
      <p:sp>
        <p:nvSpPr>
          <p:cNvPr id="44" name="矩形 43"/>
          <p:cNvSpPr/>
          <p:nvPr/>
        </p:nvSpPr>
        <p:spPr>
          <a:xfrm>
            <a:off x="5056388" y="4278735"/>
            <a:ext cx="2258952" cy="412742"/>
          </a:xfrm>
          <a:prstGeom prst="rect">
            <a:avLst/>
          </a:prstGeom>
        </p:spPr>
        <p:txBody>
          <a:bodyPr wrap="none">
            <a:spAutoFit/>
          </a:bodyPr>
          <a:lstStyle/>
          <a:p>
            <a:pPr lvl="0">
              <a:lnSpc>
                <a:spcPct val="130000"/>
              </a:lnSpc>
            </a:pPr>
            <a:r>
              <a:rPr lang="en-US" altLang="zh-CN" b="1" dirty="0">
                <a:solidFill>
                  <a:schemeClr val="tx1">
                    <a:lumMod val="85000"/>
                    <a:lumOff val="15000"/>
                  </a:schemeClr>
                </a:solidFill>
                <a:latin typeface="Century Gothic"/>
              </a:rPr>
              <a:t>Insertion Examples</a:t>
            </a:r>
          </a:p>
        </p:txBody>
      </p:sp>
      <p:pic>
        <p:nvPicPr>
          <p:cNvPr id="7" name="Picture 6">
            <a:extLst>
              <a:ext uri="{FF2B5EF4-FFF2-40B4-BE49-F238E27FC236}">
                <a16:creationId xmlns:a16="http://schemas.microsoft.com/office/drawing/2014/main" id="{45A7972B-B605-42B5-9C7A-ED3ECDB814E7}"/>
              </a:ext>
            </a:extLst>
          </p:cNvPr>
          <p:cNvPicPr>
            <a:picLocks noChangeAspect="1"/>
          </p:cNvPicPr>
          <p:nvPr/>
        </p:nvPicPr>
        <p:blipFill>
          <a:blip r:embed="rId3"/>
          <a:stretch>
            <a:fillRect/>
          </a:stretch>
        </p:blipFill>
        <p:spPr>
          <a:xfrm>
            <a:off x="2757521" y="1946942"/>
            <a:ext cx="6676958" cy="2052821"/>
          </a:xfrm>
          <a:prstGeom prst="rect">
            <a:avLst/>
          </a:prstGeom>
        </p:spPr>
      </p:pic>
      <p:sp>
        <p:nvSpPr>
          <p:cNvPr id="5" name="TextBox 4">
            <a:extLst>
              <a:ext uri="{FF2B5EF4-FFF2-40B4-BE49-F238E27FC236}">
                <a16:creationId xmlns:a16="http://schemas.microsoft.com/office/drawing/2014/main" id="{0A794DD0-B674-421A-9D33-D64C2E644962}"/>
              </a:ext>
            </a:extLst>
          </p:cNvPr>
          <p:cNvSpPr txBox="1"/>
          <p:nvPr/>
        </p:nvSpPr>
        <p:spPr>
          <a:xfrm>
            <a:off x="5877030" y="4779820"/>
            <a:ext cx="437940" cy="381258"/>
          </a:xfrm>
          <a:prstGeom prst="rect">
            <a:avLst/>
          </a:prstGeom>
          <a:noFill/>
        </p:spPr>
        <p:txBody>
          <a:bodyPr wrap="none" rtlCol="0">
            <a:spAutoFit/>
          </a:bodyPr>
          <a:lstStyle/>
          <a:p>
            <a:pPr>
              <a:lnSpc>
                <a:spcPct val="130000"/>
              </a:lnSpc>
              <a:spcBef>
                <a:spcPts val="600"/>
              </a:spcBef>
            </a:pPr>
            <a:r>
              <a:rPr lang="en-US" altLang="zh-CN" sz="1600" b="1" dirty="0"/>
              <a:t>49</a:t>
            </a:r>
            <a:endParaRPr lang="en-US" sz="1600" b="1" kern="0" dirty="0">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3191273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94">
      <a:dk1>
        <a:srgbClr val="000000"/>
      </a:dk1>
      <a:lt1>
        <a:srgbClr val="FFFFFF"/>
      </a:lt1>
      <a:dk2>
        <a:srgbClr val="000000"/>
      </a:dk2>
      <a:lt2>
        <a:srgbClr val="FFFDFD"/>
      </a:lt2>
      <a:accent1>
        <a:srgbClr val="CC1F4C"/>
      </a:accent1>
      <a:accent2>
        <a:srgbClr val="EA8807"/>
      </a:accent2>
      <a:accent3>
        <a:srgbClr val="0CC1B8"/>
      </a:accent3>
      <a:accent4>
        <a:srgbClr val="FEC001"/>
      </a:accent4>
      <a:accent5>
        <a:srgbClr val="6FAD46"/>
      </a:accent5>
      <a:accent6>
        <a:srgbClr val="00AFEF"/>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2729</TotalTime>
  <Words>923</Words>
  <Application>Microsoft Office PowerPoint</Application>
  <PresentationFormat>Widescreen</PresentationFormat>
  <Paragraphs>150</Paragraphs>
  <Slides>16</Slides>
  <Notes>15</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16</vt:i4>
      </vt:variant>
    </vt:vector>
  </HeadingPairs>
  <TitlesOfParts>
    <vt:vector size="28" baseType="lpstr">
      <vt:lpstr>等线</vt:lpstr>
      <vt:lpstr>等线 Light</vt:lpstr>
      <vt:lpstr>微软雅黑</vt:lpstr>
      <vt:lpstr>宋体</vt:lpstr>
      <vt:lpstr>Arial</vt:lpstr>
      <vt:lpstr>Calibri</vt:lpstr>
      <vt:lpstr>Cambria Math</vt:lpstr>
      <vt:lpstr>Century Gothic</vt:lpstr>
      <vt:lpstr>Segoe UI Light</vt:lpstr>
      <vt:lpstr>Wingdings</vt:lpstr>
      <vt:lpstr>模板页面</vt:lpstr>
      <vt:lpstr>OfficePLUS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Yujia Wang</cp:lastModifiedBy>
  <cp:revision>117</cp:revision>
  <dcterms:created xsi:type="dcterms:W3CDTF">2015-08-18T02:51:41Z</dcterms:created>
  <dcterms:modified xsi:type="dcterms:W3CDTF">2018-11-29T17:41:39Z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2017-12-21T08:42:27.3966396Z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